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8" r:id="rId5"/>
    <p:sldId id="270" r:id="rId6"/>
    <p:sldId id="272" r:id="rId7"/>
    <p:sldId id="274" r:id="rId8"/>
    <p:sldId id="273" r:id="rId9"/>
    <p:sldId id="271" r:id="rId10"/>
    <p:sldId id="276" r:id="rId11"/>
    <p:sldId id="275" r:id="rId12"/>
    <p:sldId id="277" r:id="rId13"/>
    <p:sldId id="279" r:id="rId14"/>
    <p:sldId id="278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ADC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E6A09-0C48-4532-905E-43FA3B9A6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8382A-D718-4A58-B87B-5F76AA173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AF282-AE78-45D9-8085-4360035E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A4FC0-30AD-4F5E-913C-51AD7933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2D07C-DD52-407D-A734-DAB5CABF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3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CC2FF-D1A5-483D-B7F2-13AC3C89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C5BF0-151A-40BB-A551-F54007D1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1DAB8-A3A4-496F-9189-69836C41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65095-71F8-47D1-AEA9-9F6C0E47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B4BED-B876-4C69-9944-C414675F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4906EC-1A08-4E35-9951-871A66223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C6585-0AB6-40BE-9DBD-DD68B2ADF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E8A5-958F-4617-9599-91333166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BD4BE-BFD0-44FC-9651-2B30DCD6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4B6A7-F8C0-4E4F-9426-6BF56206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2E513-E889-48F0-805A-4A297035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3C668-A138-4CC8-B91A-9104DC7C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8F548-48C0-4DF3-8393-0598742B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E79D1-6574-4159-A103-F49398C7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C4B4D-3308-429D-B8ED-4C7DBD89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BA994-3AEB-452E-9E3E-CC3E2180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8AB552-90B9-47B1-8718-E1D7B12D2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87F21-096D-401A-83B4-9B53E5C2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DC430-B146-40BC-9B0C-8C84CD5A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43BE8-9388-44B0-BC1C-ABC43CD3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03C09-0C70-4C03-975F-825646BE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B5402-8316-4082-8E59-B4F9CBE8C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C28E56-AA1E-409B-94D5-CD078CD1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3615E-F2AD-49D2-9772-154E4AFD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2A7CC8-49DC-4A51-85F4-3AB019C1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377E39-5BD9-4CCB-B5C9-64FAB426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02F99-390F-4AE8-BE0C-43C587F8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2612D7-1596-4AF3-BBB7-DB40836C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07B68-E7B9-4BBB-A150-E7A08725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5EA8BE-FFE5-4143-AF16-6D5D14562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5C6D2B-0140-4C20-B2F3-40A901EA6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94DF3D-C115-44D7-9BAD-D1640946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AECD30-5FAF-4A33-8DCD-9A05AD5D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B940B-CFCE-4D76-89AB-D1D04F6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9B753-B4A5-4D69-9155-49ABC684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8DD260-962E-447C-ACCD-FBB0D664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3450C0-01CF-49D7-B12C-5AA63DD7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F3B58C-EC52-4210-91C1-71FCFEF0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7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880A2E-3855-4863-83A0-55A3FE0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67AB7-F2FF-4FF0-88D9-7E43841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9ABC97-766B-4381-BD02-2AE6F328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4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261B-9212-44EB-97C6-42BD3C45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38030-F460-49CD-8DB1-FBD49C14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2EF15-7DC0-48EE-B00E-7383D1CB8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0A78F-AFBA-4FB5-80DD-6FA70A95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5F8898-9A34-432E-A0FF-F94FD3D2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68EE5-5678-4500-88B4-93565A3A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B3A10-7D1C-4F4B-B7E8-171AE0A1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EC73D8-92E8-46C9-8A3F-EB6BA103A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AF534E-07A1-4F37-9E43-3D9B753FF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0C2F1-C6C4-4BF5-80C3-2DF2F69D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FAEE-7D33-4E2E-8703-41EF0EFF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DBE8D-0F37-4665-AF63-31B1568E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B9342-DBA2-44A2-BF56-8B0A9BD0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8E534-9901-48AF-9F8C-F95DA86B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5D4C8-3592-4CC5-AA9A-8C58B896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1CAB-1E50-438C-8BCE-9F3AB9996485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DCFDF-9A72-4339-A458-ED6714D4E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336AC-97B9-4972-833B-929BE5E91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C378-6C5C-4F1E-9F77-1BEF9FB1D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DDFC5-4F27-47B9-A893-D32CF1C6D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BA9DE-146B-4F60-8A10-EE0DFEE68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23" y="232907"/>
            <a:ext cx="7990233" cy="639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3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ACE719-F9BE-4AB3-9DFE-9722614B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6" y="29818"/>
            <a:ext cx="6828182" cy="682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13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024262-F18F-4F89-ABAC-72D0C27E6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19" y="0"/>
            <a:ext cx="53492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71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375D4-90CF-4813-831B-C4686222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40" y="182809"/>
            <a:ext cx="7744719" cy="649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65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22476C-9171-4516-B75D-3445FEF95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60" y="0"/>
            <a:ext cx="48479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98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B9BA1-5F8B-4169-BDC7-EEC3296E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G:\ПОУ2.jpg">
            <a:extLst>
              <a:ext uri="{FF2B5EF4-FFF2-40B4-BE49-F238E27FC236}">
                <a16:creationId xmlns:a16="http://schemas.microsoft.com/office/drawing/2014/main" id="{350C10F7-AA0A-4029-9FA0-BE57DCF35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673" t="6702" r="11729" b="7238"/>
          <a:stretch/>
        </p:blipFill>
        <p:spPr bwMode="auto">
          <a:xfrm>
            <a:off x="3891711" y="2206487"/>
            <a:ext cx="4973993" cy="430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04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91" y="0"/>
            <a:ext cx="4986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8" y="0"/>
            <a:ext cx="4986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50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FEE49-9B7A-4C74-BC2F-0E3D89B55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D74AD-7EC9-498E-A6E9-E16D4D2B8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1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7C894-5AE9-4588-868A-DB3AD3CB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38" y="0"/>
            <a:ext cx="8392570" cy="595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89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A54CF-12DD-492A-84F6-9BB57DBF2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0"/>
          <a:stretch/>
        </p:blipFill>
        <p:spPr>
          <a:xfrm>
            <a:off x="0" y="1791053"/>
            <a:ext cx="6520070" cy="370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54AA5-B198-4B71-B69D-6D09AB57E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6370983" y="336013"/>
            <a:ext cx="5459699" cy="634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0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BEBF8-6F0A-4899-9FBC-2843647CD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56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5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1288E-2D3C-4163-B0B5-F345A819A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66" y="-54665"/>
            <a:ext cx="9019198" cy="696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33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7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934CC-0E8A-4FB3-8834-E17BD811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0B8DE3-0615-4AE4-8C7F-6D7F1DE33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95" y="0"/>
            <a:ext cx="48479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634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Smetanina</dc:creator>
  <cp:lastModifiedBy>Tatyana Smetanina</cp:lastModifiedBy>
  <cp:revision>9</cp:revision>
  <dcterms:created xsi:type="dcterms:W3CDTF">2021-09-09T05:35:15Z</dcterms:created>
  <dcterms:modified xsi:type="dcterms:W3CDTF">2021-09-09T07:28:55Z</dcterms:modified>
</cp:coreProperties>
</file>