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85932" autoAdjust="0"/>
  </p:normalViewPr>
  <p:slideViewPr>
    <p:cSldViewPr>
      <p:cViewPr varScale="1">
        <p:scale>
          <a:sx n="92" d="100"/>
          <a:sy n="92" d="100"/>
        </p:scale>
        <p:origin x="5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8318E7-8745-4400-91FE-CD2BB0575337}" type="doc">
      <dgm:prSet loTypeId="urn:microsoft.com/office/officeart/2005/8/layout/venn1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7F2328C-D455-48F4-AC78-E395F68DACB5}">
      <dgm:prSet phldrT="[Текст]" custT="1"/>
      <dgm:spPr/>
      <dgm:t>
        <a:bodyPr/>
        <a:lstStyle/>
        <a:p>
          <a:r>
            <a:rPr lang="ru-RU" sz="1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Медперсонал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C60223-0EA5-4C01-8279-890B3E203303}" type="parTrans" cxnId="{A1EEE910-B356-45FE-880C-0DCD55A19068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D3A55A-8D7C-426A-862F-190F3F356F93}" type="sibTrans" cxnId="{A1EEE910-B356-45FE-880C-0DCD55A19068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36315E-C7DA-4DFF-BCB8-F0A39499EDB7}">
      <dgm:prSet phldrT="[Текст]" custT="1"/>
      <dgm:spPr/>
      <dgm:t>
        <a:bodyPr/>
        <a:lstStyle/>
        <a:p>
          <a:r>
            <a: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Воспитатели</a:t>
          </a:r>
        </a:p>
      </dgm:t>
    </dgm:pt>
    <dgm:pt modelId="{AF19DDF0-3DAD-491A-B62D-62F3B9A14F96}" type="parTrans" cxnId="{0AAFA6E6-5CD2-4032-959F-8CA1FFC5D0F4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5E0DE1-9D91-490A-B6D6-5F49FCA619B7}" type="sibTrans" cxnId="{0AAFA6E6-5CD2-4032-959F-8CA1FFC5D0F4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60064-23EF-4ED6-8328-171C58EE0B52}">
      <dgm:prSet phldrT="[Текст]" custT="1"/>
      <dgm:spPr/>
      <dgm:t>
        <a:bodyPr/>
        <a:lstStyle/>
        <a:p>
          <a:r>
            <a:rPr lang="ru-RU" sz="1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Музыкальный руководитель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B1E252-5343-4D70-B185-7F92267DA5E7}" type="parTrans" cxnId="{049B2750-8B9F-4578-843A-FFFFC3760DB0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5C3B15-D7DF-4EBA-A7B9-4D11376B4ABD}" type="sibTrans" cxnId="{049B2750-8B9F-4578-843A-FFFFC3760DB0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F2D13B-3F94-4EC2-B2BF-DACDF3DF7B00}">
      <dgm:prSet phldrT="[Текст]" custT="1"/>
      <dgm:spPr/>
      <dgm:t>
        <a:bodyPr/>
        <a:lstStyle/>
        <a:p>
          <a:r>
            <a:rPr lang="ru-RU" sz="1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Логопед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42CDDA-C915-487F-8499-19AEF87E223D}" type="parTrans" cxnId="{860BA9EC-3D25-4CE0-B4F8-066DCF605BF1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D43D8E-8306-4342-9BFE-78BC14A47034}" type="sibTrans" cxnId="{860BA9EC-3D25-4CE0-B4F8-066DCF605BF1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E5065-72F9-4BD7-8911-D546ED17ADA8}">
      <dgm:prSet phldrT="[Текст]" custT="1"/>
      <dgm:spPr/>
      <dgm:t>
        <a:bodyPr/>
        <a:lstStyle/>
        <a:p>
          <a:endParaRPr lang="ru-RU"/>
        </a:p>
      </dgm:t>
    </dgm:pt>
    <dgm:pt modelId="{85C3EA77-EC1B-48C4-8201-CCFA84BA050A}" type="parTrans" cxnId="{E17D97A6-4E89-4F36-907B-66C3E72F7E91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82123A-580E-4A7C-90E0-E148D3EF59A2}" type="sibTrans" cxnId="{E17D97A6-4E89-4F36-907B-66C3E72F7E91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E5D50F-0854-4EC8-9873-B597BF254A49}">
      <dgm:prSet phldrT="[Текст]" custT="1"/>
      <dgm:spPr/>
      <dgm:t>
        <a:bodyPr/>
        <a:lstStyle/>
        <a:p>
          <a:r>
            <a:rPr lang="ru-RU" sz="1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Администрация ДОУ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067170-E6E5-43B8-8CF6-08D341B85319}" type="parTrans" cxnId="{61838AE7-9E06-449F-B276-9C4E981FCD00}">
      <dgm:prSet/>
      <dgm:spPr/>
      <dgm:t>
        <a:bodyPr/>
        <a:lstStyle/>
        <a:p>
          <a:endParaRPr lang="ru-RU" sz="1400"/>
        </a:p>
      </dgm:t>
    </dgm:pt>
    <dgm:pt modelId="{78BE7562-135E-4345-BCC0-808756E6724E}" type="sibTrans" cxnId="{61838AE7-9E06-449F-B276-9C4E981FCD00}">
      <dgm:prSet/>
      <dgm:spPr/>
      <dgm:t>
        <a:bodyPr/>
        <a:lstStyle/>
        <a:p>
          <a:endParaRPr lang="ru-RU" sz="1400"/>
        </a:p>
      </dgm:t>
    </dgm:pt>
    <dgm:pt modelId="{E5FB84EC-8F28-4F93-8989-982DD3B4AEC1}">
      <dgm:prSet phldrT="[Текст]" custT="1"/>
      <dgm:spPr/>
      <dgm:t>
        <a:bodyPr/>
        <a:lstStyle/>
        <a:p>
          <a:endParaRPr lang="ru-RU"/>
        </a:p>
      </dgm:t>
    </dgm:pt>
    <dgm:pt modelId="{6F6B37B8-65EC-4767-98CE-4451D8A7A022}" type="parTrans" cxnId="{529F8CD8-5A6D-40F1-8D33-6221CBD51EC8}">
      <dgm:prSet/>
      <dgm:spPr/>
      <dgm:t>
        <a:bodyPr/>
        <a:lstStyle/>
        <a:p>
          <a:endParaRPr lang="ru-RU" sz="1400"/>
        </a:p>
      </dgm:t>
    </dgm:pt>
    <dgm:pt modelId="{CC415BE0-56D4-4C5E-A93B-6CD1BBEAD3FD}" type="sibTrans" cxnId="{529F8CD8-5A6D-40F1-8D33-6221CBD51EC8}">
      <dgm:prSet/>
      <dgm:spPr/>
      <dgm:t>
        <a:bodyPr/>
        <a:lstStyle/>
        <a:p>
          <a:endParaRPr lang="ru-RU" sz="1400"/>
        </a:p>
      </dgm:t>
    </dgm:pt>
    <dgm:pt modelId="{A373AE02-3D08-49EA-AE46-C1CF888ECAF5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ФК</a:t>
          </a:r>
        </a:p>
      </dgm:t>
    </dgm:pt>
    <dgm:pt modelId="{F85A7705-A4F8-4052-9FF9-2D48976EEE04}" type="parTrans" cxnId="{FEDABC58-5CED-457A-85F8-F3F1278DC147}">
      <dgm:prSet/>
      <dgm:spPr/>
      <dgm:t>
        <a:bodyPr/>
        <a:lstStyle/>
        <a:p>
          <a:endParaRPr lang="ru-RU" sz="1400"/>
        </a:p>
      </dgm:t>
    </dgm:pt>
    <dgm:pt modelId="{DF6E7DCD-33AB-475A-AAD1-9C28A6E12D5E}" type="sibTrans" cxnId="{FEDABC58-5CED-457A-85F8-F3F1278DC147}">
      <dgm:prSet/>
      <dgm:spPr/>
      <dgm:t>
        <a:bodyPr/>
        <a:lstStyle/>
        <a:p>
          <a:endParaRPr lang="ru-RU" sz="1400"/>
        </a:p>
      </dgm:t>
    </dgm:pt>
    <dgm:pt modelId="{3483D7EA-E208-40A8-A104-5615CE66A543}">
      <dgm:prSet phldrT="[Текст]" custT="1"/>
      <dgm:spPr/>
      <dgm:t>
        <a:bodyPr/>
        <a:lstStyle/>
        <a:p>
          <a:r>
            <a: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плаванию</a:t>
          </a:r>
        </a:p>
      </dgm:t>
    </dgm:pt>
    <dgm:pt modelId="{2EED7414-CFE4-4C1F-B506-0E8C7B1F3831}" type="parTrans" cxnId="{8D3CBA84-7CDD-4369-98B2-5D550B472ED3}">
      <dgm:prSet/>
      <dgm:spPr/>
      <dgm:t>
        <a:bodyPr/>
        <a:lstStyle/>
        <a:p>
          <a:endParaRPr lang="ru-RU" sz="1400"/>
        </a:p>
      </dgm:t>
    </dgm:pt>
    <dgm:pt modelId="{81AFC849-6ADB-4D0B-BFAD-243E6580746D}" type="sibTrans" cxnId="{8D3CBA84-7CDD-4369-98B2-5D550B472ED3}">
      <dgm:prSet/>
      <dgm:spPr/>
      <dgm:t>
        <a:bodyPr/>
        <a:lstStyle/>
        <a:p>
          <a:endParaRPr lang="ru-RU" sz="1400"/>
        </a:p>
      </dgm:t>
    </dgm:pt>
    <dgm:pt modelId="{5FB312ED-0924-42BF-909C-667AFF89710B}" type="pres">
      <dgm:prSet presAssocID="{F38318E7-8745-4400-91FE-CD2BB0575337}" presName="compositeShape" presStyleCnt="0">
        <dgm:presLayoutVars>
          <dgm:chMax val="7"/>
          <dgm:dir/>
          <dgm:resizeHandles val="exact"/>
        </dgm:presLayoutVars>
      </dgm:prSet>
      <dgm:spPr/>
    </dgm:pt>
    <dgm:pt modelId="{5C424741-0FD5-4754-B6A5-75578D70880E}" type="pres">
      <dgm:prSet presAssocID="{08E5D50F-0854-4EC8-9873-B597BF254A49}" presName="circ1" presStyleLbl="vennNode1" presStyleIdx="0" presStyleCnt="7"/>
      <dgm:spPr/>
    </dgm:pt>
    <dgm:pt modelId="{3D15E487-4D0F-4DD2-AE70-793763853CA9}" type="pres">
      <dgm:prSet presAssocID="{08E5D50F-0854-4EC8-9873-B597BF254A4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02F1FCA-F26B-4988-9B67-627BEEB46DF2}" type="pres">
      <dgm:prSet presAssocID="{A373AE02-3D08-49EA-AE46-C1CF888ECAF5}" presName="circ2" presStyleLbl="vennNode1" presStyleIdx="1" presStyleCnt="7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</dgm:pt>
    <dgm:pt modelId="{1906B507-EC81-4FE9-9F0C-141EEAB7007B}" type="pres">
      <dgm:prSet presAssocID="{A373AE02-3D08-49EA-AE46-C1CF888ECAF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C1795AF-DF24-4B68-A054-A325F2B9E811}" type="pres">
      <dgm:prSet presAssocID="{3483D7EA-E208-40A8-A104-5615CE66A543}" presName="circ3" presStyleLbl="vennNode1" presStyleIdx="2" presStyleCnt="7"/>
      <dgm:spPr/>
    </dgm:pt>
    <dgm:pt modelId="{6EED42C9-3F9E-46A3-BC9F-BFCFB989711C}" type="pres">
      <dgm:prSet presAssocID="{3483D7EA-E208-40A8-A104-5615CE66A54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5BCF532-1F3A-4320-A24C-BA12C652BDA5}" type="pres">
      <dgm:prSet presAssocID="{E7F2328C-D455-48F4-AC78-E395F68DACB5}" presName="circ4" presStyleLbl="vennNode1" presStyleIdx="3" presStyleCnt="7"/>
      <dgm:spPr/>
    </dgm:pt>
    <dgm:pt modelId="{10C4215F-93F3-4C6B-B481-1CFCED049D3B}" type="pres">
      <dgm:prSet presAssocID="{E7F2328C-D455-48F4-AC78-E395F68DACB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7459A75-EA90-43F0-8900-AC1FF9C14AE6}" type="pres">
      <dgm:prSet presAssocID="{2336315E-C7DA-4DFF-BCB8-F0A39499EDB7}" presName="circ5" presStyleLbl="vennNode1" presStyleIdx="4" presStyleCnt="7"/>
      <dgm:spPr/>
    </dgm:pt>
    <dgm:pt modelId="{ECDD7B58-91C1-482C-8FEA-5FC34157BA2F}" type="pres">
      <dgm:prSet presAssocID="{2336315E-C7DA-4DFF-BCB8-F0A39499EDB7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DCB81A9-DE9F-4B12-96B3-270191E4F766}" type="pres">
      <dgm:prSet presAssocID="{89C60064-23EF-4ED6-8328-171C58EE0B52}" presName="circ6" presStyleLbl="vennNode1" presStyleIdx="5" presStyleCnt="7"/>
      <dgm:spPr/>
    </dgm:pt>
    <dgm:pt modelId="{1DA016E4-DEA5-4F98-8CE4-48F2CCB6A1A9}" type="pres">
      <dgm:prSet presAssocID="{89C60064-23EF-4ED6-8328-171C58EE0B52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8648DAC-85A4-4E4E-A093-82032EE19689}" type="pres">
      <dgm:prSet presAssocID="{D2F2D13B-3F94-4EC2-B2BF-DACDF3DF7B00}" presName="circ7" presStyleLbl="vennNode1" presStyleIdx="6" presStyleCnt="7"/>
      <dgm:spPr/>
    </dgm:pt>
    <dgm:pt modelId="{BAF2040C-A816-4935-A9E9-E5F9AC1E029B}" type="pres">
      <dgm:prSet presAssocID="{D2F2D13B-3F94-4EC2-B2BF-DACDF3DF7B00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1EEE910-B356-45FE-880C-0DCD55A19068}" srcId="{F38318E7-8745-4400-91FE-CD2BB0575337}" destId="{E7F2328C-D455-48F4-AC78-E395F68DACB5}" srcOrd="3" destOrd="0" parTransId="{61C60223-0EA5-4C01-8279-890B3E203303}" sibTransId="{FDD3A55A-8D7C-426A-862F-190F3F356F93}"/>
    <dgm:cxn modelId="{7BF46438-34EA-4A97-A666-F961B0603AE6}" type="presOf" srcId="{3483D7EA-E208-40A8-A104-5615CE66A543}" destId="{6EED42C9-3F9E-46A3-BC9F-BFCFB989711C}" srcOrd="0" destOrd="0" presId="urn:microsoft.com/office/officeart/2005/8/layout/venn1"/>
    <dgm:cxn modelId="{D5FDCA3B-4280-4488-8991-056F9E596D97}" type="presOf" srcId="{A373AE02-3D08-49EA-AE46-C1CF888ECAF5}" destId="{1906B507-EC81-4FE9-9F0C-141EEAB7007B}" srcOrd="0" destOrd="0" presId="urn:microsoft.com/office/officeart/2005/8/layout/venn1"/>
    <dgm:cxn modelId="{58BBCC62-6B40-4F47-BD83-1E436E9A6F66}" type="presOf" srcId="{08E5D50F-0854-4EC8-9873-B597BF254A49}" destId="{3D15E487-4D0F-4DD2-AE70-793763853CA9}" srcOrd="0" destOrd="0" presId="urn:microsoft.com/office/officeart/2005/8/layout/venn1"/>
    <dgm:cxn modelId="{049B2750-8B9F-4578-843A-FFFFC3760DB0}" srcId="{F38318E7-8745-4400-91FE-CD2BB0575337}" destId="{89C60064-23EF-4ED6-8328-171C58EE0B52}" srcOrd="5" destOrd="0" parTransId="{20B1E252-5343-4D70-B185-7F92267DA5E7}" sibTransId="{D55C3B15-D7DF-4EBA-A7B9-4D11376B4ABD}"/>
    <dgm:cxn modelId="{FEDABC58-5CED-457A-85F8-F3F1278DC147}" srcId="{F38318E7-8745-4400-91FE-CD2BB0575337}" destId="{A373AE02-3D08-49EA-AE46-C1CF888ECAF5}" srcOrd="1" destOrd="0" parTransId="{F85A7705-A4F8-4052-9FF9-2D48976EEE04}" sibTransId="{DF6E7DCD-33AB-475A-AAD1-9C28A6E12D5E}"/>
    <dgm:cxn modelId="{8D3CBA84-7CDD-4369-98B2-5D550B472ED3}" srcId="{F38318E7-8745-4400-91FE-CD2BB0575337}" destId="{3483D7EA-E208-40A8-A104-5615CE66A543}" srcOrd="2" destOrd="0" parTransId="{2EED7414-CFE4-4C1F-B506-0E8C7B1F3831}" sibTransId="{81AFC849-6ADB-4D0B-BFAD-243E6580746D}"/>
    <dgm:cxn modelId="{E17D97A6-4E89-4F36-907B-66C3E72F7E91}" srcId="{F38318E7-8745-4400-91FE-CD2BB0575337}" destId="{EEDE5065-72F9-4BD7-8911-D546ED17ADA8}" srcOrd="7" destOrd="0" parTransId="{85C3EA77-EC1B-48C4-8201-CCFA84BA050A}" sibTransId="{4882123A-580E-4A7C-90E0-E148D3EF59A2}"/>
    <dgm:cxn modelId="{C43A72AE-9069-435C-A99E-743BE38C9EE1}" type="presOf" srcId="{F38318E7-8745-4400-91FE-CD2BB0575337}" destId="{5FB312ED-0924-42BF-909C-667AFF89710B}" srcOrd="0" destOrd="0" presId="urn:microsoft.com/office/officeart/2005/8/layout/venn1"/>
    <dgm:cxn modelId="{AEC321AF-C5AE-4D5F-A9F8-26832B4CACBD}" type="presOf" srcId="{E7F2328C-D455-48F4-AC78-E395F68DACB5}" destId="{10C4215F-93F3-4C6B-B481-1CFCED049D3B}" srcOrd="0" destOrd="0" presId="urn:microsoft.com/office/officeart/2005/8/layout/venn1"/>
    <dgm:cxn modelId="{52E36AD1-F820-4EA7-8B91-11C6AB735BB7}" type="presOf" srcId="{D2F2D13B-3F94-4EC2-B2BF-DACDF3DF7B00}" destId="{BAF2040C-A816-4935-A9E9-E5F9AC1E029B}" srcOrd="0" destOrd="0" presId="urn:microsoft.com/office/officeart/2005/8/layout/venn1"/>
    <dgm:cxn modelId="{529F8CD8-5A6D-40F1-8D33-6221CBD51EC8}" srcId="{F38318E7-8745-4400-91FE-CD2BB0575337}" destId="{E5FB84EC-8F28-4F93-8989-982DD3B4AEC1}" srcOrd="8" destOrd="0" parTransId="{6F6B37B8-65EC-4767-98CE-4451D8A7A022}" sibTransId="{CC415BE0-56D4-4C5E-A93B-6CD1BBEAD3FD}"/>
    <dgm:cxn modelId="{0AAFA6E6-5CD2-4032-959F-8CA1FFC5D0F4}" srcId="{F38318E7-8745-4400-91FE-CD2BB0575337}" destId="{2336315E-C7DA-4DFF-BCB8-F0A39499EDB7}" srcOrd="4" destOrd="0" parTransId="{AF19DDF0-3DAD-491A-B62D-62F3B9A14F96}" sibTransId="{725E0DE1-9D91-490A-B6D6-5F49FCA619B7}"/>
    <dgm:cxn modelId="{61838AE7-9E06-449F-B276-9C4E981FCD00}" srcId="{F38318E7-8745-4400-91FE-CD2BB0575337}" destId="{08E5D50F-0854-4EC8-9873-B597BF254A49}" srcOrd="0" destOrd="0" parTransId="{53067170-E6E5-43B8-8CF6-08D341B85319}" sibTransId="{78BE7562-135E-4345-BCC0-808756E6724E}"/>
    <dgm:cxn modelId="{860BA9EC-3D25-4CE0-B4F8-066DCF605BF1}" srcId="{F38318E7-8745-4400-91FE-CD2BB0575337}" destId="{D2F2D13B-3F94-4EC2-B2BF-DACDF3DF7B00}" srcOrd="6" destOrd="0" parTransId="{A342CDDA-C915-487F-8499-19AEF87E223D}" sibTransId="{3ED43D8E-8306-4342-9BFE-78BC14A47034}"/>
    <dgm:cxn modelId="{4A9B86EF-2B4B-4CCB-B77B-0195DBC0D9F5}" type="presOf" srcId="{2336315E-C7DA-4DFF-BCB8-F0A39499EDB7}" destId="{ECDD7B58-91C1-482C-8FEA-5FC34157BA2F}" srcOrd="0" destOrd="0" presId="urn:microsoft.com/office/officeart/2005/8/layout/venn1"/>
    <dgm:cxn modelId="{2A65A8EF-5728-4B6F-B0B8-491E427C1976}" type="presOf" srcId="{89C60064-23EF-4ED6-8328-171C58EE0B52}" destId="{1DA016E4-DEA5-4F98-8CE4-48F2CCB6A1A9}" srcOrd="0" destOrd="0" presId="urn:microsoft.com/office/officeart/2005/8/layout/venn1"/>
    <dgm:cxn modelId="{E7788274-101F-428F-AEE3-1BB483B55043}" type="presParOf" srcId="{5FB312ED-0924-42BF-909C-667AFF89710B}" destId="{5C424741-0FD5-4754-B6A5-75578D70880E}" srcOrd="0" destOrd="0" presId="urn:microsoft.com/office/officeart/2005/8/layout/venn1"/>
    <dgm:cxn modelId="{F8F05584-9AD2-4D39-A87A-230F28E87DD7}" type="presParOf" srcId="{5FB312ED-0924-42BF-909C-667AFF89710B}" destId="{3D15E487-4D0F-4DD2-AE70-793763853CA9}" srcOrd="1" destOrd="0" presId="urn:microsoft.com/office/officeart/2005/8/layout/venn1"/>
    <dgm:cxn modelId="{E559BBBE-2DEC-484E-9AF2-480B98713D89}" type="presParOf" srcId="{5FB312ED-0924-42BF-909C-667AFF89710B}" destId="{902F1FCA-F26B-4988-9B67-627BEEB46DF2}" srcOrd="2" destOrd="0" presId="urn:microsoft.com/office/officeart/2005/8/layout/venn1"/>
    <dgm:cxn modelId="{B21EAEE6-8573-4F48-9767-E8643B09339E}" type="presParOf" srcId="{5FB312ED-0924-42BF-909C-667AFF89710B}" destId="{1906B507-EC81-4FE9-9F0C-141EEAB7007B}" srcOrd="3" destOrd="0" presId="urn:microsoft.com/office/officeart/2005/8/layout/venn1"/>
    <dgm:cxn modelId="{19D639FC-7334-4D28-9689-879234036B86}" type="presParOf" srcId="{5FB312ED-0924-42BF-909C-667AFF89710B}" destId="{FC1795AF-DF24-4B68-A054-A325F2B9E811}" srcOrd="4" destOrd="0" presId="urn:microsoft.com/office/officeart/2005/8/layout/venn1"/>
    <dgm:cxn modelId="{B873C71E-B795-41AB-9382-AC6F0D669CE3}" type="presParOf" srcId="{5FB312ED-0924-42BF-909C-667AFF89710B}" destId="{6EED42C9-3F9E-46A3-BC9F-BFCFB989711C}" srcOrd="5" destOrd="0" presId="urn:microsoft.com/office/officeart/2005/8/layout/venn1"/>
    <dgm:cxn modelId="{2B5D5488-2194-4E3C-86F1-540477A63686}" type="presParOf" srcId="{5FB312ED-0924-42BF-909C-667AFF89710B}" destId="{55BCF532-1F3A-4320-A24C-BA12C652BDA5}" srcOrd="6" destOrd="0" presId="urn:microsoft.com/office/officeart/2005/8/layout/venn1"/>
    <dgm:cxn modelId="{4B83A73C-C2D3-45B4-8C59-0356017A20EB}" type="presParOf" srcId="{5FB312ED-0924-42BF-909C-667AFF89710B}" destId="{10C4215F-93F3-4C6B-B481-1CFCED049D3B}" srcOrd="7" destOrd="0" presId="urn:microsoft.com/office/officeart/2005/8/layout/venn1"/>
    <dgm:cxn modelId="{DB5E2076-4A8C-438C-B599-70808F14BE72}" type="presParOf" srcId="{5FB312ED-0924-42BF-909C-667AFF89710B}" destId="{37459A75-EA90-43F0-8900-AC1FF9C14AE6}" srcOrd="8" destOrd="0" presId="urn:microsoft.com/office/officeart/2005/8/layout/venn1"/>
    <dgm:cxn modelId="{C833F98A-891B-4A34-AAB2-E96CEDAAA457}" type="presParOf" srcId="{5FB312ED-0924-42BF-909C-667AFF89710B}" destId="{ECDD7B58-91C1-482C-8FEA-5FC34157BA2F}" srcOrd="9" destOrd="0" presId="urn:microsoft.com/office/officeart/2005/8/layout/venn1"/>
    <dgm:cxn modelId="{AD0BA7E8-523B-453D-8F7D-72A9EF0DD249}" type="presParOf" srcId="{5FB312ED-0924-42BF-909C-667AFF89710B}" destId="{9DCB81A9-DE9F-4B12-96B3-270191E4F766}" srcOrd="10" destOrd="0" presId="urn:microsoft.com/office/officeart/2005/8/layout/venn1"/>
    <dgm:cxn modelId="{4C925D89-4FE9-452D-B3C4-E9CF484E728E}" type="presParOf" srcId="{5FB312ED-0924-42BF-909C-667AFF89710B}" destId="{1DA016E4-DEA5-4F98-8CE4-48F2CCB6A1A9}" srcOrd="11" destOrd="0" presId="urn:microsoft.com/office/officeart/2005/8/layout/venn1"/>
    <dgm:cxn modelId="{8E6324DE-1207-40B8-9539-5E0F2F9CA75C}" type="presParOf" srcId="{5FB312ED-0924-42BF-909C-667AFF89710B}" destId="{F8648DAC-85A4-4E4E-A093-82032EE19689}" srcOrd="12" destOrd="0" presId="urn:microsoft.com/office/officeart/2005/8/layout/venn1"/>
    <dgm:cxn modelId="{41C18EFC-D0DF-4852-968B-9B85AA02A284}" type="presParOf" srcId="{5FB312ED-0924-42BF-909C-667AFF89710B}" destId="{BAF2040C-A816-4935-A9E9-E5F9AC1E029B}" srcOrd="13" destOrd="0" presId="urn:microsoft.com/office/officeart/2005/8/layout/venn1"/>
  </dgm:cxnLst>
  <dgm:bg/>
  <dgm:whole>
    <a:ln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C56B5E-4A6B-4D41-B53D-6E4CE6D5A303}" type="doc">
      <dgm:prSet loTypeId="urn:microsoft.com/office/officeart/2005/8/layout/pyramid2" loCatId="list" qsTypeId="urn:microsoft.com/office/officeart/2005/8/quickstyle/simple1#1" qsCatId="simple" csTypeId="urn:microsoft.com/office/officeart/2005/8/colors/colorful5" csCatId="colorful" phldr="1"/>
      <dgm:spPr/>
    </dgm:pt>
    <dgm:pt modelId="{6E11AD33-7287-446F-8D22-F9BCB7B2E491}">
      <dgm:prSet phldrT="[Текст]"/>
      <dgm:spPr/>
      <dgm:t>
        <a:bodyPr/>
        <a:lstStyle/>
        <a:p>
          <a:r>
            <a:rPr lang="ru-RU" dirty="0"/>
            <a:t>НОД</a:t>
          </a:r>
        </a:p>
      </dgm:t>
    </dgm:pt>
    <dgm:pt modelId="{089058F3-8B64-49BE-BD8F-7D916649ABBD}" type="parTrans" cxnId="{9DA01E98-B3D3-49D4-A932-E1526B4E54C1}">
      <dgm:prSet/>
      <dgm:spPr/>
      <dgm:t>
        <a:bodyPr/>
        <a:lstStyle/>
        <a:p>
          <a:endParaRPr lang="ru-RU"/>
        </a:p>
      </dgm:t>
    </dgm:pt>
    <dgm:pt modelId="{45F2665D-879D-41F7-946F-737137E7784E}" type="sibTrans" cxnId="{9DA01E98-B3D3-49D4-A932-E1526B4E54C1}">
      <dgm:prSet/>
      <dgm:spPr/>
      <dgm:t>
        <a:bodyPr/>
        <a:lstStyle/>
        <a:p>
          <a:endParaRPr lang="ru-RU"/>
        </a:p>
      </dgm:t>
    </dgm:pt>
    <dgm:pt modelId="{CFA3276D-0D57-4B20-A460-34227559E0FF}">
      <dgm:prSet phldrT="[Текст]"/>
      <dgm:spPr/>
      <dgm:t>
        <a:bodyPr/>
        <a:lstStyle/>
        <a:p>
          <a:r>
            <a:rPr lang="ru-RU" dirty="0"/>
            <a:t>Физкультурно-оздоровительная работа</a:t>
          </a:r>
        </a:p>
      </dgm:t>
    </dgm:pt>
    <dgm:pt modelId="{9996373C-612B-45F6-B528-0F8E4EBC6B07}" type="parTrans" cxnId="{2F1E220A-F66E-4D46-9ED5-A59DBD469D22}">
      <dgm:prSet/>
      <dgm:spPr/>
      <dgm:t>
        <a:bodyPr/>
        <a:lstStyle/>
        <a:p>
          <a:endParaRPr lang="ru-RU"/>
        </a:p>
      </dgm:t>
    </dgm:pt>
    <dgm:pt modelId="{8A83A833-2647-4EB6-BE2F-43AD296B5EC7}" type="sibTrans" cxnId="{2F1E220A-F66E-4D46-9ED5-A59DBD469D22}">
      <dgm:prSet/>
      <dgm:spPr/>
      <dgm:t>
        <a:bodyPr/>
        <a:lstStyle/>
        <a:p>
          <a:endParaRPr lang="ru-RU"/>
        </a:p>
      </dgm:t>
    </dgm:pt>
    <dgm:pt modelId="{C9B939BD-501B-45E8-9E21-2448B4A70D85}">
      <dgm:prSet phldrT="[Текст]"/>
      <dgm:spPr/>
      <dgm:t>
        <a:bodyPr/>
        <a:lstStyle/>
        <a:p>
          <a:r>
            <a:rPr lang="ru-RU" dirty="0"/>
            <a:t>Работа с семьей</a:t>
          </a:r>
        </a:p>
      </dgm:t>
    </dgm:pt>
    <dgm:pt modelId="{F4184F75-78E1-46EA-A49D-4ED0F481B875}" type="parTrans" cxnId="{2129905B-4A0E-4861-B7F4-030FF22FE964}">
      <dgm:prSet/>
      <dgm:spPr/>
      <dgm:t>
        <a:bodyPr/>
        <a:lstStyle/>
        <a:p>
          <a:endParaRPr lang="ru-RU"/>
        </a:p>
      </dgm:t>
    </dgm:pt>
    <dgm:pt modelId="{BCA3E08D-14A6-448F-81B0-624A7B3B2BC2}" type="sibTrans" cxnId="{2129905B-4A0E-4861-B7F4-030FF22FE964}">
      <dgm:prSet/>
      <dgm:spPr/>
      <dgm:t>
        <a:bodyPr/>
        <a:lstStyle/>
        <a:p>
          <a:endParaRPr lang="ru-RU"/>
        </a:p>
      </dgm:t>
    </dgm:pt>
    <dgm:pt modelId="{B509C244-B7E6-45D3-8A35-F6CD58DB53CE}" type="pres">
      <dgm:prSet presAssocID="{40C56B5E-4A6B-4D41-B53D-6E4CE6D5A303}" presName="compositeShape" presStyleCnt="0">
        <dgm:presLayoutVars>
          <dgm:dir/>
          <dgm:resizeHandles/>
        </dgm:presLayoutVars>
      </dgm:prSet>
      <dgm:spPr/>
    </dgm:pt>
    <dgm:pt modelId="{824F855C-AD90-4B32-A8AF-6A81A2E0C2D0}" type="pres">
      <dgm:prSet presAssocID="{40C56B5E-4A6B-4D41-B53D-6E4CE6D5A303}" presName="pyramid" presStyleLbl="node1" presStyleIdx="0" presStyleCnt="1"/>
      <dgm:spPr/>
    </dgm:pt>
    <dgm:pt modelId="{5D4CF7E2-8F57-492F-9FAE-945E7268EFF6}" type="pres">
      <dgm:prSet presAssocID="{40C56B5E-4A6B-4D41-B53D-6E4CE6D5A303}" presName="theList" presStyleCnt="0"/>
      <dgm:spPr/>
    </dgm:pt>
    <dgm:pt modelId="{880DEFF8-5D92-45EF-A7F7-5AC75B97FB55}" type="pres">
      <dgm:prSet presAssocID="{6E11AD33-7287-446F-8D22-F9BCB7B2E491}" presName="aNode" presStyleLbl="fgAcc1" presStyleIdx="0" presStyleCnt="3">
        <dgm:presLayoutVars>
          <dgm:bulletEnabled val="1"/>
        </dgm:presLayoutVars>
      </dgm:prSet>
      <dgm:spPr/>
    </dgm:pt>
    <dgm:pt modelId="{0F7A11A5-7D61-4E1F-86DD-924292FD3F6F}" type="pres">
      <dgm:prSet presAssocID="{6E11AD33-7287-446F-8D22-F9BCB7B2E491}" presName="aSpace" presStyleCnt="0"/>
      <dgm:spPr/>
    </dgm:pt>
    <dgm:pt modelId="{36FF9102-0649-428A-BFA6-D1A4F2AA70D0}" type="pres">
      <dgm:prSet presAssocID="{CFA3276D-0D57-4B20-A460-34227559E0FF}" presName="aNode" presStyleLbl="fgAcc1" presStyleIdx="1" presStyleCnt="3">
        <dgm:presLayoutVars>
          <dgm:bulletEnabled val="1"/>
        </dgm:presLayoutVars>
      </dgm:prSet>
      <dgm:spPr/>
    </dgm:pt>
    <dgm:pt modelId="{D62A6290-6FDA-41A8-9D3F-DCDEF2C942C0}" type="pres">
      <dgm:prSet presAssocID="{CFA3276D-0D57-4B20-A460-34227559E0FF}" presName="aSpace" presStyleCnt="0"/>
      <dgm:spPr/>
    </dgm:pt>
    <dgm:pt modelId="{A14DDADE-EABC-4517-BB33-4A78D5213C44}" type="pres">
      <dgm:prSet presAssocID="{C9B939BD-501B-45E8-9E21-2448B4A70D85}" presName="aNode" presStyleLbl="fgAcc1" presStyleIdx="2" presStyleCnt="3">
        <dgm:presLayoutVars>
          <dgm:bulletEnabled val="1"/>
        </dgm:presLayoutVars>
      </dgm:prSet>
      <dgm:spPr/>
    </dgm:pt>
    <dgm:pt modelId="{9F876C5E-619F-4683-B7DA-6677A9052D7A}" type="pres">
      <dgm:prSet presAssocID="{C9B939BD-501B-45E8-9E21-2448B4A70D85}" presName="aSpace" presStyleCnt="0"/>
      <dgm:spPr/>
    </dgm:pt>
  </dgm:ptLst>
  <dgm:cxnLst>
    <dgm:cxn modelId="{2F1E220A-F66E-4D46-9ED5-A59DBD469D22}" srcId="{40C56B5E-4A6B-4D41-B53D-6E4CE6D5A303}" destId="{CFA3276D-0D57-4B20-A460-34227559E0FF}" srcOrd="1" destOrd="0" parTransId="{9996373C-612B-45F6-B528-0F8E4EBC6B07}" sibTransId="{8A83A833-2647-4EB6-BE2F-43AD296B5EC7}"/>
    <dgm:cxn modelId="{A9637F39-30F8-4AD9-9AE2-74128CD9608B}" type="presOf" srcId="{40C56B5E-4A6B-4D41-B53D-6E4CE6D5A303}" destId="{B509C244-B7E6-45D3-8A35-F6CD58DB53CE}" srcOrd="0" destOrd="0" presId="urn:microsoft.com/office/officeart/2005/8/layout/pyramid2"/>
    <dgm:cxn modelId="{2129905B-4A0E-4861-B7F4-030FF22FE964}" srcId="{40C56B5E-4A6B-4D41-B53D-6E4CE6D5A303}" destId="{C9B939BD-501B-45E8-9E21-2448B4A70D85}" srcOrd="2" destOrd="0" parTransId="{F4184F75-78E1-46EA-A49D-4ED0F481B875}" sibTransId="{BCA3E08D-14A6-448F-81B0-624A7B3B2BC2}"/>
    <dgm:cxn modelId="{C1B7E079-D031-4499-8688-180071E2715B}" type="presOf" srcId="{C9B939BD-501B-45E8-9E21-2448B4A70D85}" destId="{A14DDADE-EABC-4517-BB33-4A78D5213C44}" srcOrd="0" destOrd="0" presId="urn:microsoft.com/office/officeart/2005/8/layout/pyramid2"/>
    <dgm:cxn modelId="{9DA01E98-B3D3-49D4-A932-E1526B4E54C1}" srcId="{40C56B5E-4A6B-4D41-B53D-6E4CE6D5A303}" destId="{6E11AD33-7287-446F-8D22-F9BCB7B2E491}" srcOrd="0" destOrd="0" parTransId="{089058F3-8B64-49BE-BD8F-7D916649ABBD}" sibTransId="{45F2665D-879D-41F7-946F-737137E7784E}"/>
    <dgm:cxn modelId="{88EC89BA-6732-4C98-932F-03D93CF7A95E}" type="presOf" srcId="{6E11AD33-7287-446F-8D22-F9BCB7B2E491}" destId="{880DEFF8-5D92-45EF-A7F7-5AC75B97FB55}" srcOrd="0" destOrd="0" presId="urn:microsoft.com/office/officeart/2005/8/layout/pyramid2"/>
    <dgm:cxn modelId="{0D1618C6-9492-44F7-89D2-62D5670D4886}" type="presOf" srcId="{CFA3276D-0D57-4B20-A460-34227559E0FF}" destId="{36FF9102-0649-428A-BFA6-D1A4F2AA70D0}" srcOrd="0" destOrd="0" presId="urn:microsoft.com/office/officeart/2005/8/layout/pyramid2"/>
    <dgm:cxn modelId="{BAF84AF1-9AFD-4F1D-8755-CF6953E3B431}" type="presParOf" srcId="{B509C244-B7E6-45D3-8A35-F6CD58DB53CE}" destId="{824F855C-AD90-4B32-A8AF-6A81A2E0C2D0}" srcOrd="0" destOrd="0" presId="urn:microsoft.com/office/officeart/2005/8/layout/pyramid2"/>
    <dgm:cxn modelId="{510B2DFD-A50A-4ED8-8F57-802DF291D6A2}" type="presParOf" srcId="{B509C244-B7E6-45D3-8A35-F6CD58DB53CE}" destId="{5D4CF7E2-8F57-492F-9FAE-945E7268EFF6}" srcOrd="1" destOrd="0" presId="urn:microsoft.com/office/officeart/2005/8/layout/pyramid2"/>
    <dgm:cxn modelId="{3F4B016C-30A0-45D7-9ABC-82A01EC1930A}" type="presParOf" srcId="{5D4CF7E2-8F57-492F-9FAE-945E7268EFF6}" destId="{880DEFF8-5D92-45EF-A7F7-5AC75B97FB55}" srcOrd="0" destOrd="0" presId="urn:microsoft.com/office/officeart/2005/8/layout/pyramid2"/>
    <dgm:cxn modelId="{B4136725-D749-4D7A-AD79-AF2E3DDC1550}" type="presParOf" srcId="{5D4CF7E2-8F57-492F-9FAE-945E7268EFF6}" destId="{0F7A11A5-7D61-4E1F-86DD-924292FD3F6F}" srcOrd="1" destOrd="0" presId="urn:microsoft.com/office/officeart/2005/8/layout/pyramid2"/>
    <dgm:cxn modelId="{9A0317C5-4E23-40A5-9A80-BC2CCE0E3E3A}" type="presParOf" srcId="{5D4CF7E2-8F57-492F-9FAE-945E7268EFF6}" destId="{36FF9102-0649-428A-BFA6-D1A4F2AA70D0}" srcOrd="2" destOrd="0" presId="urn:microsoft.com/office/officeart/2005/8/layout/pyramid2"/>
    <dgm:cxn modelId="{9083E7EE-7DA5-466C-ACF1-1C82381BA8AE}" type="presParOf" srcId="{5D4CF7E2-8F57-492F-9FAE-945E7268EFF6}" destId="{D62A6290-6FDA-41A8-9D3F-DCDEF2C942C0}" srcOrd="3" destOrd="0" presId="urn:microsoft.com/office/officeart/2005/8/layout/pyramid2"/>
    <dgm:cxn modelId="{DD49D048-182E-4897-AF96-6ED517B3EB0A}" type="presParOf" srcId="{5D4CF7E2-8F57-492F-9FAE-945E7268EFF6}" destId="{A14DDADE-EABC-4517-BB33-4A78D5213C44}" srcOrd="4" destOrd="0" presId="urn:microsoft.com/office/officeart/2005/8/layout/pyramid2"/>
    <dgm:cxn modelId="{B4620005-9C15-48F1-9459-20B7CF007D0D}" type="presParOf" srcId="{5D4CF7E2-8F57-492F-9FAE-945E7268EFF6}" destId="{9F876C5E-619F-4683-B7DA-6677A9052D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F54FC8-BDFB-4192-A76B-8913DC3ED087}" type="doc">
      <dgm:prSet loTypeId="urn:microsoft.com/office/officeart/2005/8/layout/gear1" loCatId="process" qsTypeId="urn:microsoft.com/office/officeart/2005/8/quickstyle/simple1#2" qsCatId="simple" csTypeId="urn:microsoft.com/office/officeart/2005/8/colors/accent1_1" csCatId="accent1" phldr="1"/>
      <dgm:spPr/>
    </dgm:pt>
    <dgm:pt modelId="{11F46AAD-F048-417C-8153-D73BAF7B850D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Утренняя гимнастика</a:t>
          </a:r>
        </a:p>
      </dgm:t>
    </dgm:pt>
    <dgm:pt modelId="{1E2CF858-B2AF-4415-BBBF-5F6E68CC5B2C}" type="parTrans" cxnId="{B546FED5-C8AA-4BE6-9798-5AF878BB8ED0}">
      <dgm:prSet/>
      <dgm:spPr/>
      <dgm:t>
        <a:bodyPr/>
        <a:lstStyle/>
        <a:p>
          <a:endParaRPr lang="ru-RU"/>
        </a:p>
      </dgm:t>
    </dgm:pt>
    <dgm:pt modelId="{59E4EB58-8FCF-471B-A2D6-E4CF11980197}" type="sibTrans" cxnId="{B546FED5-C8AA-4BE6-9798-5AF878BB8ED0}">
      <dgm:prSet/>
      <dgm:spPr/>
      <dgm:t>
        <a:bodyPr/>
        <a:lstStyle/>
        <a:p>
          <a:endParaRPr lang="ru-RU"/>
        </a:p>
      </dgm:t>
    </dgm:pt>
    <dgm:pt modelId="{8DC38951-AE11-4DE9-90FB-52BBC05E7579}">
      <dgm:prSet phldrT="[Текст]"/>
      <dgm:spPr/>
      <dgm:t>
        <a:bodyPr/>
        <a:lstStyle/>
        <a:p>
          <a:r>
            <a:rPr lang="ru-RU" dirty="0"/>
            <a:t>ОРУ ОВД</a:t>
          </a:r>
        </a:p>
      </dgm:t>
    </dgm:pt>
    <dgm:pt modelId="{65733BDC-8744-4825-BB3D-C8C7AF1443AB}" type="parTrans" cxnId="{55A4B9C3-4924-48E0-975F-247CFE08A3A1}">
      <dgm:prSet/>
      <dgm:spPr/>
      <dgm:t>
        <a:bodyPr/>
        <a:lstStyle/>
        <a:p>
          <a:endParaRPr lang="ru-RU"/>
        </a:p>
      </dgm:t>
    </dgm:pt>
    <dgm:pt modelId="{0B6250F2-03EC-45D6-B950-9D0B91B926E2}" type="sibTrans" cxnId="{55A4B9C3-4924-48E0-975F-247CFE08A3A1}">
      <dgm:prSet/>
      <dgm:spPr/>
      <dgm:t>
        <a:bodyPr/>
        <a:lstStyle/>
        <a:p>
          <a:endParaRPr lang="ru-RU"/>
        </a:p>
      </dgm:t>
    </dgm:pt>
    <dgm:pt modelId="{C51E69FA-C7FB-4453-B6D3-A4869FF5365B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Игры</a:t>
          </a:r>
        </a:p>
      </dgm:t>
    </dgm:pt>
    <dgm:pt modelId="{3105D447-AEE9-4FC4-8711-68138ADE1032}" type="parTrans" cxnId="{E9BA87A3-891C-40E0-B64D-3BAAB34439E5}">
      <dgm:prSet/>
      <dgm:spPr/>
      <dgm:t>
        <a:bodyPr/>
        <a:lstStyle/>
        <a:p>
          <a:endParaRPr lang="ru-RU"/>
        </a:p>
      </dgm:t>
    </dgm:pt>
    <dgm:pt modelId="{D3D946A0-7519-4BDD-B532-3F0A2F9670B6}" type="sibTrans" cxnId="{E9BA87A3-891C-40E0-B64D-3BAAB34439E5}">
      <dgm:prSet/>
      <dgm:spPr/>
      <dgm:t>
        <a:bodyPr/>
        <a:lstStyle/>
        <a:p>
          <a:endParaRPr lang="ru-RU"/>
        </a:p>
      </dgm:t>
    </dgm:pt>
    <dgm:pt modelId="{3A2BEDA7-AC6D-49DA-B9D6-4509E33E0AF1}" type="pres">
      <dgm:prSet presAssocID="{1AF54FC8-BDFB-4192-A76B-8913DC3ED08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A1CDEC7-307C-4845-8583-357E4CE60BEB}" type="pres">
      <dgm:prSet presAssocID="{11F46AAD-F048-417C-8153-D73BAF7B850D}" presName="gear1" presStyleLbl="node1" presStyleIdx="0" presStyleCnt="3">
        <dgm:presLayoutVars>
          <dgm:chMax val="1"/>
          <dgm:bulletEnabled val="1"/>
        </dgm:presLayoutVars>
      </dgm:prSet>
      <dgm:spPr/>
    </dgm:pt>
    <dgm:pt modelId="{5D867872-108D-4EE6-A59D-B28D099EF55E}" type="pres">
      <dgm:prSet presAssocID="{11F46AAD-F048-417C-8153-D73BAF7B850D}" presName="gear1srcNode" presStyleLbl="node1" presStyleIdx="0" presStyleCnt="3"/>
      <dgm:spPr/>
    </dgm:pt>
    <dgm:pt modelId="{31C4A9B8-E122-4257-A4F9-F565DBC031FA}" type="pres">
      <dgm:prSet presAssocID="{11F46AAD-F048-417C-8153-D73BAF7B850D}" presName="gear1dstNode" presStyleLbl="node1" presStyleIdx="0" presStyleCnt="3"/>
      <dgm:spPr/>
    </dgm:pt>
    <dgm:pt modelId="{0C20C0E5-72F9-4350-9DCF-3CD6BE908DFD}" type="pres">
      <dgm:prSet presAssocID="{8DC38951-AE11-4DE9-90FB-52BBC05E7579}" presName="gear2" presStyleLbl="node1" presStyleIdx="1" presStyleCnt="3">
        <dgm:presLayoutVars>
          <dgm:chMax val="1"/>
          <dgm:bulletEnabled val="1"/>
        </dgm:presLayoutVars>
      </dgm:prSet>
      <dgm:spPr/>
    </dgm:pt>
    <dgm:pt modelId="{EB51EADC-E101-472C-9CB9-E3521FC3DED6}" type="pres">
      <dgm:prSet presAssocID="{8DC38951-AE11-4DE9-90FB-52BBC05E7579}" presName="gear2srcNode" presStyleLbl="node1" presStyleIdx="1" presStyleCnt="3"/>
      <dgm:spPr/>
    </dgm:pt>
    <dgm:pt modelId="{8D60C121-B694-4943-B67D-BC39199C8DF3}" type="pres">
      <dgm:prSet presAssocID="{8DC38951-AE11-4DE9-90FB-52BBC05E7579}" presName="gear2dstNode" presStyleLbl="node1" presStyleIdx="1" presStyleCnt="3"/>
      <dgm:spPr/>
    </dgm:pt>
    <dgm:pt modelId="{A836A31B-A1B2-43C8-BA3B-8958E83DC012}" type="pres">
      <dgm:prSet presAssocID="{C51E69FA-C7FB-4453-B6D3-A4869FF5365B}" presName="gear3" presStyleLbl="node1" presStyleIdx="2" presStyleCnt="3"/>
      <dgm:spPr/>
    </dgm:pt>
    <dgm:pt modelId="{EF353F12-5BD6-4FE8-8111-A9A1F653FFF5}" type="pres">
      <dgm:prSet presAssocID="{C51E69FA-C7FB-4453-B6D3-A4869FF5365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8D529D73-0ADA-4D49-A388-F8A29812BF76}" type="pres">
      <dgm:prSet presAssocID="{C51E69FA-C7FB-4453-B6D3-A4869FF5365B}" presName="gear3srcNode" presStyleLbl="node1" presStyleIdx="2" presStyleCnt="3"/>
      <dgm:spPr/>
    </dgm:pt>
    <dgm:pt modelId="{889711D0-AE30-43FA-94D2-65944C9472C9}" type="pres">
      <dgm:prSet presAssocID="{C51E69FA-C7FB-4453-B6D3-A4869FF5365B}" presName="gear3dstNode" presStyleLbl="node1" presStyleIdx="2" presStyleCnt="3"/>
      <dgm:spPr/>
    </dgm:pt>
    <dgm:pt modelId="{5CD59A7B-83EA-447A-A63E-8C1600825E77}" type="pres">
      <dgm:prSet presAssocID="{59E4EB58-8FCF-471B-A2D6-E4CF11980197}" presName="connector1" presStyleLbl="sibTrans2D1" presStyleIdx="0" presStyleCnt="3"/>
      <dgm:spPr/>
    </dgm:pt>
    <dgm:pt modelId="{F9C32555-3E5D-4D96-B17C-28081C121B44}" type="pres">
      <dgm:prSet presAssocID="{0B6250F2-03EC-45D6-B950-9D0B91B926E2}" presName="connector2" presStyleLbl="sibTrans2D1" presStyleIdx="1" presStyleCnt="3"/>
      <dgm:spPr/>
    </dgm:pt>
    <dgm:pt modelId="{1B3ABFC4-F92D-4C8F-BA87-2DCB3BF5CBC1}" type="pres">
      <dgm:prSet presAssocID="{D3D946A0-7519-4BDD-B532-3F0A2F9670B6}" presName="connector3" presStyleLbl="sibTrans2D1" presStyleIdx="2" presStyleCnt="3"/>
      <dgm:spPr/>
    </dgm:pt>
  </dgm:ptLst>
  <dgm:cxnLst>
    <dgm:cxn modelId="{DEB9FF01-8C2D-4A7F-A15F-357609741ABA}" type="presOf" srcId="{11F46AAD-F048-417C-8153-D73BAF7B850D}" destId="{31C4A9B8-E122-4257-A4F9-F565DBC031FA}" srcOrd="2" destOrd="0" presId="urn:microsoft.com/office/officeart/2005/8/layout/gear1"/>
    <dgm:cxn modelId="{2778D720-A24A-4B27-8E04-3BDB2FD25BBC}" type="presOf" srcId="{8DC38951-AE11-4DE9-90FB-52BBC05E7579}" destId="{EB51EADC-E101-472C-9CB9-E3521FC3DED6}" srcOrd="1" destOrd="0" presId="urn:microsoft.com/office/officeart/2005/8/layout/gear1"/>
    <dgm:cxn modelId="{EB5C9321-3179-405F-B2FC-0307313B2AC0}" type="presOf" srcId="{C51E69FA-C7FB-4453-B6D3-A4869FF5365B}" destId="{A836A31B-A1B2-43C8-BA3B-8958E83DC012}" srcOrd="0" destOrd="0" presId="urn:microsoft.com/office/officeart/2005/8/layout/gear1"/>
    <dgm:cxn modelId="{F654EB25-9FEA-42DD-97CA-3FC1D762DD6F}" type="presOf" srcId="{11F46AAD-F048-417C-8153-D73BAF7B850D}" destId="{8A1CDEC7-307C-4845-8583-357E4CE60BEB}" srcOrd="0" destOrd="0" presId="urn:microsoft.com/office/officeart/2005/8/layout/gear1"/>
    <dgm:cxn modelId="{8C3E6948-3655-4818-BC86-D2F942EA3108}" type="presOf" srcId="{D3D946A0-7519-4BDD-B532-3F0A2F9670B6}" destId="{1B3ABFC4-F92D-4C8F-BA87-2DCB3BF5CBC1}" srcOrd="0" destOrd="0" presId="urn:microsoft.com/office/officeart/2005/8/layout/gear1"/>
    <dgm:cxn modelId="{C48E5648-9FBE-451D-BC05-8CBAA02D5EA8}" type="presOf" srcId="{11F46AAD-F048-417C-8153-D73BAF7B850D}" destId="{5D867872-108D-4EE6-A59D-B28D099EF55E}" srcOrd="1" destOrd="0" presId="urn:microsoft.com/office/officeart/2005/8/layout/gear1"/>
    <dgm:cxn modelId="{60AB8268-A2F7-4C67-9D86-B4322DDAD6FD}" type="presOf" srcId="{8DC38951-AE11-4DE9-90FB-52BBC05E7579}" destId="{8D60C121-B694-4943-B67D-BC39199C8DF3}" srcOrd="2" destOrd="0" presId="urn:microsoft.com/office/officeart/2005/8/layout/gear1"/>
    <dgm:cxn modelId="{1DF2324B-BCBA-42A8-9B8A-C5572BE6C1A8}" type="presOf" srcId="{1AF54FC8-BDFB-4192-A76B-8913DC3ED087}" destId="{3A2BEDA7-AC6D-49DA-B9D6-4509E33E0AF1}" srcOrd="0" destOrd="0" presId="urn:microsoft.com/office/officeart/2005/8/layout/gear1"/>
    <dgm:cxn modelId="{F9A11652-899C-4CBC-8755-B13EACB0EA5E}" type="presOf" srcId="{C51E69FA-C7FB-4453-B6D3-A4869FF5365B}" destId="{8D529D73-0ADA-4D49-A388-F8A29812BF76}" srcOrd="2" destOrd="0" presId="urn:microsoft.com/office/officeart/2005/8/layout/gear1"/>
    <dgm:cxn modelId="{CF5C2572-C521-4760-A444-0986D9961D5B}" type="presOf" srcId="{C51E69FA-C7FB-4453-B6D3-A4869FF5365B}" destId="{889711D0-AE30-43FA-94D2-65944C9472C9}" srcOrd="3" destOrd="0" presId="urn:microsoft.com/office/officeart/2005/8/layout/gear1"/>
    <dgm:cxn modelId="{6926997E-CE92-4849-8C2D-07D0B6325E04}" type="presOf" srcId="{C51E69FA-C7FB-4453-B6D3-A4869FF5365B}" destId="{EF353F12-5BD6-4FE8-8111-A9A1F653FFF5}" srcOrd="1" destOrd="0" presId="urn:microsoft.com/office/officeart/2005/8/layout/gear1"/>
    <dgm:cxn modelId="{0C19DE8C-EB3C-485F-88FC-876B13D413AC}" type="presOf" srcId="{59E4EB58-8FCF-471B-A2D6-E4CF11980197}" destId="{5CD59A7B-83EA-447A-A63E-8C1600825E77}" srcOrd="0" destOrd="0" presId="urn:microsoft.com/office/officeart/2005/8/layout/gear1"/>
    <dgm:cxn modelId="{E9BA87A3-891C-40E0-B64D-3BAAB34439E5}" srcId="{1AF54FC8-BDFB-4192-A76B-8913DC3ED087}" destId="{C51E69FA-C7FB-4453-B6D3-A4869FF5365B}" srcOrd="2" destOrd="0" parTransId="{3105D447-AEE9-4FC4-8711-68138ADE1032}" sibTransId="{D3D946A0-7519-4BDD-B532-3F0A2F9670B6}"/>
    <dgm:cxn modelId="{55A4B9C3-4924-48E0-975F-247CFE08A3A1}" srcId="{1AF54FC8-BDFB-4192-A76B-8913DC3ED087}" destId="{8DC38951-AE11-4DE9-90FB-52BBC05E7579}" srcOrd="1" destOrd="0" parTransId="{65733BDC-8744-4825-BB3D-C8C7AF1443AB}" sibTransId="{0B6250F2-03EC-45D6-B950-9D0B91B926E2}"/>
    <dgm:cxn modelId="{B546FED5-C8AA-4BE6-9798-5AF878BB8ED0}" srcId="{1AF54FC8-BDFB-4192-A76B-8913DC3ED087}" destId="{11F46AAD-F048-417C-8153-D73BAF7B850D}" srcOrd="0" destOrd="0" parTransId="{1E2CF858-B2AF-4415-BBBF-5F6E68CC5B2C}" sibTransId="{59E4EB58-8FCF-471B-A2D6-E4CF11980197}"/>
    <dgm:cxn modelId="{E1E5BED9-0FC8-4402-A2A0-2D11B52D2D65}" type="presOf" srcId="{8DC38951-AE11-4DE9-90FB-52BBC05E7579}" destId="{0C20C0E5-72F9-4350-9DCF-3CD6BE908DFD}" srcOrd="0" destOrd="0" presId="urn:microsoft.com/office/officeart/2005/8/layout/gear1"/>
    <dgm:cxn modelId="{6E4E2EFE-6180-4D78-8C67-9DDD486E5AD8}" type="presOf" srcId="{0B6250F2-03EC-45D6-B950-9D0B91B926E2}" destId="{F9C32555-3E5D-4D96-B17C-28081C121B44}" srcOrd="0" destOrd="0" presId="urn:microsoft.com/office/officeart/2005/8/layout/gear1"/>
    <dgm:cxn modelId="{7433F615-A30F-4FD9-9C42-8D211D30EA4B}" type="presParOf" srcId="{3A2BEDA7-AC6D-49DA-B9D6-4509E33E0AF1}" destId="{8A1CDEC7-307C-4845-8583-357E4CE60BEB}" srcOrd="0" destOrd="0" presId="urn:microsoft.com/office/officeart/2005/8/layout/gear1"/>
    <dgm:cxn modelId="{82835B58-08DD-4BA1-9A04-FDFB1A47C557}" type="presParOf" srcId="{3A2BEDA7-AC6D-49DA-B9D6-4509E33E0AF1}" destId="{5D867872-108D-4EE6-A59D-B28D099EF55E}" srcOrd="1" destOrd="0" presId="urn:microsoft.com/office/officeart/2005/8/layout/gear1"/>
    <dgm:cxn modelId="{83827021-D8CA-4ED2-B0BA-720BFCDF4B5E}" type="presParOf" srcId="{3A2BEDA7-AC6D-49DA-B9D6-4509E33E0AF1}" destId="{31C4A9B8-E122-4257-A4F9-F565DBC031FA}" srcOrd="2" destOrd="0" presId="urn:microsoft.com/office/officeart/2005/8/layout/gear1"/>
    <dgm:cxn modelId="{3F492D66-0F7F-47E5-90FE-77DA187579D6}" type="presParOf" srcId="{3A2BEDA7-AC6D-49DA-B9D6-4509E33E0AF1}" destId="{0C20C0E5-72F9-4350-9DCF-3CD6BE908DFD}" srcOrd="3" destOrd="0" presId="urn:microsoft.com/office/officeart/2005/8/layout/gear1"/>
    <dgm:cxn modelId="{08EF0D1B-1EDA-4FF1-99B7-F49A7814F2B8}" type="presParOf" srcId="{3A2BEDA7-AC6D-49DA-B9D6-4509E33E0AF1}" destId="{EB51EADC-E101-472C-9CB9-E3521FC3DED6}" srcOrd="4" destOrd="0" presId="urn:microsoft.com/office/officeart/2005/8/layout/gear1"/>
    <dgm:cxn modelId="{9C6678B7-5B7A-4921-992A-476B9FC992A6}" type="presParOf" srcId="{3A2BEDA7-AC6D-49DA-B9D6-4509E33E0AF1}" destId="{8D60C121-B694-4943-B67D-BC39199C8DF3}" srcOrd="5" destOrd="0" presId="urn:microsoft.com/office/officeart/2005/8/layout/gear1"/>
    <dgm:cxn modelId="{AA86E76B-863B-40E9-8FFD-4FC244A89240}" type="presParOf" srcId="{3A2BEDA7-AC6D-49DA-B9D6-4509E33E0AF1}" destId="{A836A31B-A1B2-43C8-BA3B-8958E83DC012}" srcOrd="6" destOrd="0" presId="urn:microsoft.com/office/officeart/2005/8/layout/gear1"/>
    <dgm:cxn modelId="{0867548C-6328-4C7C-9552-DAB659FFCD34}" type="presParOf" srcId="{3A2BEDA7-AC6D-49DA-B9D6-4509E33E0AF1}" destId="{EF353F12-5BD6-4FE8-8111-A9A1F653FFF5}" srcOrd="7" destOrd="0" presId="urn:microsoft.com/office/officeart/2005/8/layout/gear1"/>
    <dgm:cxn modelId="{DB9B5839-7264-47B0-86AF-D6B3BC869BD7}" type="presParOf" srcId="{3A2BEDA7-AC6D-49DA-B9D6-4509E33E0AF1}" destId="{8D529D73-0ADA-4D49-A388-F8A29812BF76}" srcOrd="8" destOrd="0" presId="urn:microsoft.com/office/officeart/2005/8/layout/gear1"/>
    <dgm:cxn modelId="{80EDE9E6-DFE2-4042-B63B-7D433FFCE00F}" type="presParOf" srcId="{3A2BEDA7-AC6D-49DA-B9D6-4509E33E0AF1}" destId="{889711D0-AE30-43FA-94D2-65944C9472C9}" srcOrd="9" destOrd="0" presId="urn:microsoft.com/office/officeart/2005/8/layout/gear1"/>
    <dgm:cxn modelId="{4A6789EB-D0AA-4EE2-8B3A-A3244A02F6D3}" type="presParOf" srcId="{3A2BEDA7-AC6D-49DA-B9D6-4509E33E0AF1}" destId="{5CD59A7B-83EA-447A-A63E-8C1600825E77}" srcOrd="10" destOrd="0" presId="urn:microsoft.com/office/officeart/2005/8/layout/gear1"/>
    <dgm:cxn modelId="{347FD1AA-D176-4B17-A8DA-872DD5B8577D}" type="presParOf" srcId="{3A2BEDA7-AC6D-49DA-B9D6-4509E33E0AF1}" destId="{F9C32555-3E5D-4D96-B17C-28081C121B44}" srcOrd="11" destOrd="0" presId="urn:microsoft.com/office/officeart/2005/8/layout/gear1"/>
    <dgm:cxn modelId="{3165D9D9-4417-4BC7-B568-6FB94085A141}" type="presParOf" srcId="{3A2BEDA7-AC6D-49DA-B9D6-4509E33E0AF1}" destId="{1B3ABFC4-F92D-4C8F-BA87-2DCB3BF5CBC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465B71-0C25-4101-9243-E3EA232DA607}" type="doc">
      <dgm:prSet loTypeId="urn:microsoft.com/office/officeart/2005/8/layout/venn3" loCatId="relationship" qsTypeId="urn:microsoft.com/office/officeart/2005/8/quickstyle/simple1#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DBB3ABD-7827-49F6-BCAB-97FACB423019}">
      <dgm:prSet phldrT="[Текст]"/>
      <dgm:spPr/>
      <dgm:t>
        <a:bodyPr/>
        <a:lstStyle/>
        <a:p>
          <a:pPr algn="r"/>
          <a:r>
            <a:rPr lang="ru-RU" dirty="0"/>
            <a:t>Упражнения на дыхание</a:t>
          </a:r>
        </a:p>
      </dgm:t>
    </dgm:pt>
    <dgm:pt modelId="{78BD7F0E-2CA7-4353-9964-3C666043F738}" type="parTrans" cxnId="{97EF96D0-5693-4CA0-851E-37F1C543EA5E}">
      <dgm:prSet/>
      <dgm:spPr/>
      <dgm:t>
        <a:bodyPr/>
        <a:lstStyle/>
        <a:p>
          <a:endParaRPr lang="ru-RU"/>
        </a:p>
      </dgm:t>
    </dgm:pt>
    <dgm:pt modelId="{2C58DF3E-8472-4372-9F08-A3FF61800657}" type="sibTrans" cxnId="{97EF96D0-5693-4CA0-851E-37F1C543EA5E}">
      <dgm:prSet/>
      <dgm:spPr/>
      <dgm:t>
        <a:bodyPr/>
        <a:lstStyle/>
        <a:p>
          <a:endParaRPr lang="ru-RU"/>
        </a:p>
      </dgm:t>
    </dgm:pt>
    <dgm:pt modelId="{E4C5395A-7C08-40C9-B4B7-23BE300AFE5C}">
      <dgm:prSet phldrT="[Текст]"/>
      <dgm:spPr/>
      <dgm:t>
        <a:bodyPr/>
        <a:lstStyle/>
        <a:p>
          <a:r>
            <a:rPr lang="ru-RU" dirty="0"/>
            <a:t>Подвижные игры</a:t>
          </a:r>
        </a:p>
      </dgm:t>
    </dgm:pt>
    <dgm:pt modelId="{52D71B5A-5C06-4F94-AB97-20A3EEF9101B}" type="parTrans" cxnId="{5FB86601-BF19-49EF-975A-59EA22ABA871}">
      <dgm:prSet/>
      <dgm:spPr/>
      <dgm:t>
        <a:bodyPr/>
        <a:lstStyle/>
        <a:p>
          <a:endParaRPr lang="ru-RU"/>
        </a:p>
      </dgm:t>
    </dgm:pt>
    <dgm:pt modelId="{91FC605F-DD66-4EBF-9445-18B9C7E16937}" type="sibTrans" cxnId="{5FB86601-BF19-49EF-975A-59EA22ABA871}">
      <dgm:prSet/>
      <dgm:spPr/>
      <dgm:t>
        <a:bodyPr/>
        <a:lstStyle/>
        <a:p>
          <a:endParaRPr lang="ru-RU"/>
        </a:p>
      </dgm:t>
    </dgm:pt>
    <dgm:pt modelId="{14ABA695-F3D9-494F-A84E-3EEE233710E5}">
      <dgm:prSet phldrT="[Текст]"/>
      <dgm:spPr/>
      <dgm:t>
        <a:bodyPr/>
        <a:lstStyle/>
        <a:p>
          <a:r>
            <a:rPr lang="ru-RU" dirty="0"/>
            <a:t>Игровой массаж</a:t>
          </a:r>
        </a:p>
      </dgm:t>
    </dgm:pt>
    <dgm:pt modelId="{E3ED8107-0AEB-4F6F-A185-E9235978BECF}" type="parTrans" cxnId="{E5683946-7877-4C9C-9A3C-60105C206E44}">
      <dgm:prSet/>
      <dgm:spPr/>
      <dgm:t>
        <a:bodyPr/>
        <a:lstStyle/>
        <a:p>
          <a:endParaRPr lang="ru-RU"/>
        </a:p>
      </dgm:t>
    </dgm:pt>
    <dgm:pt modelId="{D2C1C373-A195-435A-A9C2-B20CCB83FF9D}" type="sibTrans" cxnId="{E5683946-7877-4C9C-9A3C-60105C206E44}">
      <dgm:prSet/>
      <dgm:spPr/>
      <dgm:t>
        <a:bodyPr/>
        <a:lstStyle/>
        <a:p>
          <a:endParaRPr lang="ru-RU"/>
        </a:p>
      </dgm:t>
    </dgm:pt>
    <dgm:pt modelId="{BE4418F6-C766-47A9-9D65-54A6DBD856D4}">
      <dgm:prSet phldrT="[Текст]"/>
      <dgm:spPr/>
      <dgm:t>
        <a:bodyPr/>
        <a:lstStyle/>
        <a:p>
          <a:r>
            <a:rPr lang="ru-RU" dirty="0"/>
            <a:t> Координация движений</a:t>
          </a:r>
        </a:p>
      </dgm:t>
    </dgm:pt>
    <dgm:pt modelId="{115D1960-2A79-4A25-84FA-0B452368D442}" type="parTrans" cxnId="{95ACD92F-BE4C-4E79-B574-D02874685922}">
      <dgm:prSet/>
      <dgm:spPr/>
      <dgm:t>
        <a:bodyPr/>
        <a:lstStyle/>
        <a:p>
          <a:endParaRPr lang="ru-RU"/>
        </a:p>
      </dgm:t>
    </dgm:pt>
    <dgm:pt modelId="{7EA50766-2007-4FA3-9719-2B3BF8ADAB5C}" type="sibTrans" cxnId="{95ACD92F-BE4C-4E79-B574-D02874685922}">
      <dgm:prSet/>
      <dgm:spPr/>
      <dgm:t>
        <a:bodyPr/>
        <a:lstStyle/>
        <a:p>
          <a:endParaRPr lang="ru-RU"/>
        </a:p>
      </dgm:t>
    </dgm:pt>
    <dgm:pt modelId="{B4A3EA8B-2215-429D-9945-73351C3D5B4C}">
      <dgm:prSet phldrT="[Текст]"/>
      <dgm:spPr/>
      <dgm:t>
        <a:bodyPr/>
        <a:lstStyle/>
        <a:p>
          <a:r>
            <a:rPr lang="ru-RU" dirty="0"/>
            <a:t>Пальчиковые игры </a:t>
          </a:r>
        </a:p>
      </dgm:t>
    </dgm:pt>
    <dgm:pt modelId="{FD7C8CCE-BA6B-47ED-B71B-2DD98FE57667}" type="parTrans" cxnId="{8BBD6441-DFEF-4081-969E-EBAEB5DEA76E}">
      <dgm:prSet/>
      <dgm:spPr/>
      <dgm:t>
        <a:bodyPr/>
        <a:lstStyle/>
        <a:p>
          <a:endParaRPr lang="ru-RU"/>
        </a:p>
      </dgm:t>
    </dgm:pt>
    <dgm:pt modelId="{6AA22F4E-CB95-4CA2-8481-52649E84DFEF}" type="sibTrans" cxnId="{8BBD6441-DFEF-4081-969E-EBAEB5DEA76E}">
      <dgm:prSet/>
      <dgm:spPr/>
      <dgm:t>
        <a:bodyPr/>
        <a:lstStyle/>
        <a:p>
          <a:endParaRPr lang="ru-RU"/>
        </a:p>
      </dgm:t>
    </dgm:pt>
    <dgm:pt modelId="{6AFDB484-E3C2-40C4-8BD8-65789546C289}" type="pres">
      <dgm:prSet presAssocID="{73465B71-0C25-4101-9243-E3EA232DA607}" presName="Name0" presStyleCnt="0">
        <dgm:presLayoutVars>
          <dgm:dir/>
          <dgm:resizeHandles val="exact"/>
        </dgm:presLayoutVars>
      </dgm:prSet>
      <dgm:spPr/>
    </dgm:pt>
    <dgm:pt modelId="{55132FB1-09C2-45EF-AAEB-CD45D7214C67}" type="pres">
      <dgm:prSet presAssocID="{4DBB3ABD-7827-49F6-BCAB-97FACB423019}" presName="Name5" presStyleLbl="vennNode1" presStyleIdx="0" presStyleCnt="5" custLinFactX="46481" custLinFactNeighborX="100000" custLinFactNeighborY="31391">
        <dgm:presLayoutVars>
          <dgm:bulletEnabled val="1"/>
        </dgm:presLayoutVars>
      </dgm:prSet>
      <dgm:spPr/>
    </dgm:pt>
    <dgm:pt modelId="{AB9BB16D-93BF-48A8-98B1-84D4F6699E4B}" type="pres">
      <dgm:prSet presAssocID="{2C58DF3E-8472-4372-9F08-A3FF61800657}" presName="space" presStyleCnt="0"/>
      <dgm:spPr/>
    </dgm:pt>
    <dgm:pt modelId="{B072D55F-625E-4477-9606-8A8F5E0079FD}" type="pres">
      <dgm:prSet presAssocID="{BE4418F6-C766-47A9-9D65-54A6DBD856D4}" presName="Name5" presStyleLbl="vennNode1" presStyleIdx="1" presStyleCnt="5" custLinFactX="-54699" custLinFactNeighborX="-100000" custLinFactNeighborY="-60380">
        <dgm:presLayoutVars>
          <dgm:bulletEnabled val="1"/>
        </dgm:presLayoutVars>
      </dgm:prSet>
      <dgm:spPr/>
    </dgm:pt>
    <dgm:pt modelId="{7709D1A9-16F1-4FFD-BC73-55A8C9BFBC3A}" type="pres">
      <dgm:prSet presAssocID="{7EA50766-2007-4FA3-9719-2B3BF8ADAB5C}" presName="space" presStyleCnt="0"/>
      <dgm:spPr/>
    </dgm:pt>
    <dgm:pt modelId="{DD14E304-5E8F-48EF-AA41-2B38DBB6F647}" type="pres">
      <dgm:prSet presAssocID="{E4C5395A-7C08-40C9-B4B7-23BE300AFE5C}" presName="Name5" presStyleLbl="vennNode1" presStyleIdx="2" presStyleCnt="5" custLinFactNeighborX="67734" custLinFactNeighborY="-71851">
        <dgm:presLayoutVars>
          <dgm:bulletEnabled val="1"/>
        </dgm:presLayoutVars>
      </dgm:prSet>
      <dgm:spPr/>
    </dgm:pt>
    <dgm:pt modelId="{B1AD0CE5-5C88-42CB-8F1D-7C7D0A99D319}" type="pres">
      <dgm:prSet presAssocID="{91FC605F-DD66-4EBF-9445-18B9C7E16937}" presName="space" presStyleCnt="0"/>
      <dgm:spPr/>
    </dgm:pt>
    <dgm:pt modelId="{D3AF24F9-5BB6-45E0-A73A-C1858C7BB9D4}" type="pres">
      <dgm:prSet presAssocID="{B4A3EA8B-2215-429D-9945-73351C3D5B4C}" presName="Name5" presStyleLbl="vennNode1" presStyleIdx="3" presStyleCnt="5" custLinFactX="24436" custLinFactNeighborX="100000" custLinFactNeighborY="31391">
        <dgm:presLayoutVars>
          <dgm:bulletEnabled val="1"/>
        </dgm:presLayoutVars>
      </dgm:prSet>
      <dgm:spPr/>
    </dgm:pt>
    <dgm:pt modelId="{1A720A7C-0048-47F6-8386-96FAD9C546A7}" type="pres">
      <dgm:prSet presAssocID="{6AA22F4E-CB95-4CA2-8481-52649E84DFEF}" presName="space" presStyleCnt="0"/>
      <dgm:spPr/>
    </dgm:pt>
    <dgm:pt modelId="{24F6468E-A24F-4D01-812F-CF9FBBFD01E0}" type="pres">
      <dgm:prSet presAssocID="{14ABA695-F3D9-494F-A84E-3EEE233710E5}" presName="Name5" presStyleLbl="vennNode1" presStyleIdx="4" presStyleCnt="5" custLinFactNeighborX="-5749" custLinFactNeighborY="-68027">
        <dgm:presLayoutVars>
          <dgm:bulletEnabled val="1"/>
        </dgm:presLayoutVars>
      </dgm:prSet>
      <dgm:spPr/>
    </dgm:pt>
  </dgm:ptLst>
  <dgm:cxnLst>
    <dgm:cxn modelId="{5FB86601-BF19-49EF-975A-59EA22ABA871}" srcId="{73465B71-0C25-4101-9243-E3EA232DA607}" destId="{E4C5395A-7C08-40C9-B4B7-23BE300AFE5C}" srcOrd="2" destOrd="0" parTransId="{52D71B5A-5C06-4F94-AB97-20A3EEF9101B}" sibTransId="{91FC605F-DD66-4EBF-9445-18B9C7E16937}"/>
    <dgm:cxn modelId="{72F45922-5534-4613-AAB0-62E32BCA54CE}" type="presOf" srcId="{B4A3EA8B-2215-429D-9945-73351C3D5B4C}" destId="{D3AF24F9-5BB6-45E0-A73A-C1858C7BB9D4}" srcOrd="0" destOrd="0" presId="urn:microsoft.com/office/officeart/2005/8/layout/venn3"/>
    <dgm:cxn modelId="{95ACD92F-BE4C-4E79-B574-D02874685922}" srcId="{73465B71-0C25-4101-9243-E3EA232DA607}" destId="{BE4418F6-C766-47A9-9D65-54A6DBD856D4}" srcOrd="1" destOrd="0" parTransId="{115D1960-2A79-4A25-84FA-0B452368D442}" sibTransId="{7EA50766-2007-4FA3-9719-2B3BF8ADAB5C}"/>
    <dgm:cxn modelId="{8453193C-4902-4070-B8B4-1A5E4F5366AA}" type="presOf" srcId="{BE4418F6-C766-47A9-9D65-54A6DBD856D4}" destId="{B072D55F-625E-4477-9606-8A8F5E0079FD}" srcOrd="0" destOrd="0" presId="urn:microsoft.com/office/officeart/2005/8/layout/venn3"/>
    <dgm:cxn modelId="{CF930F3F-7E6E-497A-BB30-5BE847DDCB4F}" type="presOf" srcId="{E4C5395A-7C08-40C9-B4B7-23BE300AFE5C}" destId="{DD14E304-5E8F-48EF-AA41-2B38DBB6F647}" srcOrd="0" destOrd="0" presId="urn:microsoft.com/office/officeart/2005/8/layout/venn3"/>
    <dgm:cxn modelId="{B5004F5B-EA55-4333-9CF8-A49ED99C23AD}" type="presOf" srcId="{73465B71-0C25-4101-9243-E3EA232DA607}" destId="{6AFDB484-E3C2-40C4-8BD8-65789546C289}" srcOrd="0" destOrd="0" presId="urn:microsoft.com/office/officeart/2005/8/layout/venn3"/>
    <dgm:cxn modelId="{8BBD6441-DFEF-4081-969E-EBAEB5DEA76E}" srcId="{73465B71-0C25-4101-9243-E3EA232DA607}" destId="{B4A3EA8B-2215-429D-9945-73351C3D5B4C}" srcOrd="3" destOrd="0" parTransId="{FD7C8CCE-BA6B-47ED-B71B-2DD98FE57667}" sibTransId="{6AA22F4E-CB95-4CA2-8481-52649E84DFEF}"/>
    <dgm:cxn modelId="{E5683946-7877-4C9C-9A3C-60105C206E44}" srcId="{73465B71-0C25-4101-9243-E3EA232DA607}" destId="{14ABA695-F3D9-494F-A84E-3EEE233710E5}" srcOrd="4" destOrd="0" parTransId="{E3ED8107-0AEB-4F6F-A185-E9235978BECF}" sibTransId="{D2C1C373-A195-435A-A9C2-B20CCB83FF9D}"/>
    <dgm:cxn modelId="{FBC60A53-BCC5-4C45-B5C4-EA6541C83C9A}" type="presOf" srcId="{4DBB3ABD-7827-49F6-BCAB-97FACB423019}" destId="{55132FB1-09C2-45EF-AAEB-CD45D7214C67}" srcOrd="0" destOrd="0" presId="urn:microsoft.com/office/officeart/2005/8/layout/venn3"/>
    <dgm:cxn modelId="{ABABFA88-947A-48F0-9303-B5AFDC315C08}" type="presOf" srcId="{14ABA695-F3D9-494F-A84E-3EEE233710E5}" destId="{24F6468E-A24F-4D01-812F-CF9FBBFD01E0}" srcOrd="0" destOrd="0" presId="urn:microsoft.com/office/officeart/2005/8/layout/venn3"/>
    <dgm:cxn modelId="{97EF96D0-5693-4CA0-851E-37F1C543EA5E}" srcId="{73465B71-0C25-4101-9243-E3EA232DA607}" destId="{4DBB3ABD-7827-49F6-BCAB-97FACB423019}" srcOrd="0" destOrd="0" parTransId="{78BD7F0E-2CA7-4353-9964-3C666043F738}" sibTransId="{2C58DF3E-8472-4372-9F08-A3FF61800657}"/>
    <dgm:cxn modelId="{82F907EB-E7D4-4410-BEEB-C4017630FF4E}" type="presParOf" srcId="{6AFDB484-E3C2-40C4-8BD8-65789546C289}" destId="{55132FB1-09C2-45EF-AAEB-CD45D7214C67}" srcOrd="0" destOrd="0" presId="urn:microsoft.com/office/officeart/2005/8/layout/venn3"/>
    <dgm:cxn modelId="{704617EC-5071-482A-A8B6-6ABF51FA7D24}" type="presParOf" srcId="{6AFDB484-E3C2-40C4-8BD8-65789546C289}" destId="{AB9BB16D-93BF-48A8-98B1-84D4F6699E4B}" srcOrd="1" destOrd="0" presId="urn:microsoft.com/office/officeart/2005/8/layout/venn3"/>
    <dgm:cxn modelId="{168A2984-1452-4B12-9CAD-B9F208A4BF79}" type="presParOf" srcId="{6AFDB484-E3C2-40C4-8BD8-65789546C289}" destId="{B072D55F-625E-4477-9606-8A8F5E0079FD}" srcOrd="2" destOrd="0" presId="urn:microsoft.com/office/officeart/2005/8/layout/venn3"/>
    <dgm:cxn modelId="{EAD6F832-392F-4A55-8977-4B35E0B4A41C}" type="presParOf" srcId="{6AFDB484-E3C2-40C4-8BD8-65789546C289}" destId="{7709D1A9-16F1-4FFD-BC73-55A8C9BFBC3A}" srcOrd="3" destOrd="0" presId="urn:microsoft.com/office/officeart/2005/8/layout/venn3"/>
    <dgm:cxn modelId="{0416A448-AC3C-47A2-ADFA-7CE8E321B046}" type="presParOf" srcId="{6AFDB484-E3C2-40C4-8BD8-65789546C289}" destId="{DD14E304-5E8F-48EF-AA41-2B38DBB6F647}" srcOrd="4" destOrd="0" presId="urn:microsoft.com/office/officeart/2005/8/layout/venn3"/>
    <dgm:cxn modelId="{D8D900C9-5686-44C1-8621-7A9DA1CA5047}" type="presParOf" srcId="{6AFDB484-E3C2-40C4-8BD8-65789546C289}" destId="{B1AD0CE5-5C88-42CB-8F1D-7C7D0A99D319}" srcOrd="5" destOrd="0" presId="urn:microsoft.com/office/officeart/2005/8/layout/venn3"/>
    <dgm:cxn modelId="{B87934A9-5D84-4312-AEBC-22861D1A3537}" type="presParOf" srcId="{6AFDB484-E3C2-40C4-8BD8-65789546C289}" destId="{D3AF24F9-5BB6-45E0-A73A-C1858C7BB9D4}" srcOrd="6" destOrd="0" presId="urn:microsoft.com/office/officeart/2005/8/layout/venn3"/>
    <dgm:cxn modelId="{AC2CA92F-28D5-433F-B3B8-B0F21B7B6237}" type="presParOf" srcId="{6AFDB484-E3C2-40C4-8BD8-65789546C289}" destId="{1A720A7C-0048-47F6-8386-96FAD9C546A7}" srcOrd="7" destOrd="0" presId="urn:microsoft.com/office/officeart/2005/8/layout/venn3"/>
    <dgm:cxn modelId="{5ABEA2B0-ADAE-4C97-8E3D-8BCDC3D1EDBC}" type="presParOf" srcId="{6AFDB484-E3C2-40C4-8BD8-65789546C289}" destId="{24F6468E-A24F-4D01-812F-CF9FBBFD01E0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D6DBF4-3333-4E37-A12F-5965A6272462}" type="doc">
      <dgm:prSet loTypeId="urn:microsoft.com/office/officeart/2005/8/layout/hList7" loCatId="process" qsTypeId="urn:microsoft.com/office/officeart/2005/8/quickstyle/simple1#4" qsCatId="simple" csTypeId="urn:microsoft.com/office/officeart/2005/8/colors/accent1_2#1" csCatId="accent1" phldr="1"/>
      <dgm:spPr/>
    </dgm:pt>
    <dgm:pt modelId="{80A932C9-071A-476F-B165-808D5C9AD976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600" dirty="0"/>
            <a:t>Игры и упражнения на снятие </a:t>
          </a:r>
          <a:r>
            <a:rPr lang="ru-RU" sz="1600" dirty="0" err="1"/>
            <a:t>психоэмоционального</a:t>
          </a:r>
          <a:r>
            <a:rPr lang="ru-RU" sz="1600" dirty="0"/>
            <a:t> напряжения</a:t>
          </a:r>
        </a:p>
      </dgm:t>
    </dgm:pt>
    <dgm:pt modelId="{17B12C24-8238-4DD7-A1E5-1CDAEF820432}" type="parTrans" cxnId="{06091135-BEFA-47E1-AC71-4EADE922B05E}">
      <dgm:prSet/>
      <dgm:spPr/>
      <dgm:t>
        <a:bodyPr/>
        <a:lstStyle/>
        <a:p>
          <a:endParaRPr lang="ru-RU"/>
        </a:p>
      </dgm:t>
    </dgm:pt>
    <dgm:pt modelId="{D26E6A85-B362-41A6-9EC0-F3288E8D09E6}" type="sibTrans" cxnId="{06091135-BEFA-47E1-AC71-4EADE922B05E}">
      <dgm:prSet/>
      <dgm:spPr/>
      <dgm:t>
        <a:bodyPr/>
        <a:lstStyle/>
        <a:p>
          <a:endParaRPr lang="ru-RU"/>
        </a:p>
      </dgm:t>
    </dgm:pt>
    <dgm:pt modelId="{443668D8-DA1D-4E64-8EDF-0E4B74CE558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Игры на развитие умения чувствовать настроение и сопереживать окружающим</a:t>
          </a:r>
        </a:p>
      </dgm:t>
    </dgm:pt>
    <dgm:pt modelId="{CAC8676A-BA65-49E3-83AE-63881ABC9651}" type="parTrans" cxnId="{7F20A264-DEB7-44B0-9D81-8FE3D69146F2}">
      <dgm:prSet/>
      <dgm:spPr/>
      <dgm:t>
        <a:bodyPr/>
        <a:lstStyle/>
        <a:p>
          <a:endParaRPr lang="ru-RU"/>
        </a:p>
      </dgm:t>
    </dgm:pt>
    <dgm:pt modelId="{C3A12A2C-EC62-4193-8C5C-754185792083}" type="sibTrans" cxnId="{7F20A264-DEB7-44B0-9D81-8FE3D69146F2}">
      <dgm:prSet/>
      <dgm:spPr/>
      <dgm:t>
        <a:bodyPr/>
        <a:lstStyle/>
        <a:p>
          <a:endParaRPr lang="ru-RU"/>
        </a:p>
      </dgm:t>
    </dgm:pt>
    <dgm:pt modelId="{093F2C41-F10C-4C08-A45E-9137843E8BD7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Игры на использование выразительных движений, мимики и жестов.</a:t>
          </a:r>
        </a:p>
      </dgm:t>
    </dgm:pt>
    <dgm:pt modelId="{FF4B9E8A-729E-4102-9642-71835FEA5B3D}" type="parTrans" cxnId="{2B581BA4-DC22-452A-92D2-921505E2E799}">
      <dgm:prSet/>
      <dgm:spPr/>
      <dgm:t>
        <a:bodyPr/>
        <a:lstStyle/>
        <a:p>
          <a:endParaRPr lang="ru-RU"/>
        </a:p>
      </dgm:t>
    </dgm:pt>
    <dgm:pt modelId="{FCF6F95E-C483-46E3-87E5-4E9B2DEECBA1}" type="sibTrans" cxnId="{2B581BA4-DC22-452A-92D2-921505E2E799}">
      <dgm:prSet/>
      <dgm:spPr/>
      <dgm:t>
        <a:bodyPr/>
        <a:lstStyle/>
        <a:p>
          <a:endParaRPr lang="ru-RU"/>
        </a:p>
      </dgm:t>
    </dgm:pt>
    <dgm:pt modelId="{9E7A2B89-6AE4-4A97-82CB-0C01FCA65D7E}" type="pres">
      <dgm:prSet presAssocID="{3CD6DBF4-3333-4E37-A12F-5965A6272462}" presName="Name0" presStyleCnt="0">
        <dgm:presLayoutVars>
          <dgm:dir/>
          <dgm:resizeHandles val="exact"/>
        </dgm:presLayoutVars>
      </dgm:prSet>
      <dgm:spPr/>
    </dgm:pt>
    <dgm:pt modelId="{C10D8F7F-F210-4306-9364-8239F7D19EC2}" type="pres">
      <dgm:prSet presAssocID="{3CD6DBF4-3333-4E37-A12F-5965A6272462}" presName="fgShape" presStyleLbl="fgShp" presStyleIdx="0" presStyleCnt="1"/>
      <dgm:spPr/>
    </dgm:pt>
    <dgm:pt modelId="{0AD9C19E-9F29-487B-A5A6-9CBCFECE30FB}" type="pres">
      <dgm:prSet presAssocID="{3CD6DBF4-3333-4E37-A12F-5965A6272462}" presName="linComp" presStyleCnt="0"/>
      <dgm:spPr/>
    </dgm:pt>
    <dgm:pt modelId="{1B78BB76-6BE0-4388-B9CD-DEE000607735}" type="pres">
      <dgm:prSet presAssocID="{80A932C9-071A-476F-B165-808D5C9AD976}" presName="compNode" presStyleCnt="0"/>
      <dgm:spPr/>
    </dgm:pt>
    <dgm:pt modelId="{C50BF4EC-5BA3-4EA2-8CBD-DC48BCC80BBB}" type="pres">
      <dgm:prSet presAssocID="{80A932C9-071A-476F-B165-808D5C9AD976}" presName="bkgdShape" presStyleLbl="node1" presStyleIdx="0" presStyleCnt="3"/>
      <dgm:spPr/>
    </dgm:pt>
    <dgm:pt modelId="{6B5334BB-E5E7-43D7-BC19-4BA29D7AB090}" type="pres">
      <dgm:prSet presAssocID="{80A932C9-071A-476F-B165-808D5C9AD976}" presName="nodeTx" presStyleLbl="node1" presStyleIdx="0" presStyleCnt="3">
        <dgm:presLayoutVars>
          <dgm:bulletEnabled val="1"/>
        </dgm:presLayoutVars>
      </dgm:prSet>
      <dgm:spPr/>
    </dgm:pt>
    <dgm:pt modelId="{60C1DF12-E405-4F78-B83E-107012C93AC6}" type="pres">
      <dgm:prSet presAssocID="{80A932C9-071A-476F-B165-808D5C9AD976}" presName="invisiNode" presStyleLbl="node1" presStyleIdx="0" presStyleCnt="3"/>
      <dgm:spPr/>
    </dgm:pt>
    <dgm:pt modelId="{6DA044BD-C228-4813-B90B-27B03569347F}" type="pres">
      <dgm:prSet presAssocID="{80A932C9-071A-476F-B165-808D5C9AD976}" presName="imagNode" presStyleLbl="fgImgPlace1" presStyleIdx="0" presStyleCnt="3"/>
      <dgm:spPr>
        <a:prstGeom prst="trapezoid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FADA20B-E23F-4193-AEB6-C290F5B28898}" type="pres">
      <dgm:prSet presAssocID="{D26E6A85-B362-41A6-9EC0-F3288E8D09E6}" presName="sibTrans" presStyleLbl="sibTrans2D1" presStyleIdx="0" presStyleCnt="0"/>
      <dgm:spPr/>
    </dgm:pt>
    <dgm:pt modelId="{28FC0C16-F811-4B83-9B26-9CC3CA1AB079}" type="pres">
      <dgm:prSet presAssocID="{443668D8-DA1D-4E64-8EDF-0E4B74CE5585}" presName="compNode" presStyleCnt="0"/>
      <dgm:spPr/>
    </dgm:pt>
    <dgm:pt modelId="{E1B5628C-4E42-4724-A7AB-24888D7A2C27}" type="pres">
      <dgm:prSet presAssocID="{443668D8-DA1D-4E64-8EDF-0E4B74CE5585}" presName="bkgdShape" presStyleLbl="node1" presStyleIdx="1" presStyleCnt="3"/>
      <dgm:spPr/>
    </dgm:pt>
    <dgm:pt modelId="{F5BE56E1-03B7-49E8-9A84-832CBA592040}" type="pres">
      <dgm:prSet presAssocID="{443668D8-DA1D-4E64-8EDF-0E4B74CE5585}" presName="nodeTx" presStyleLbl="node1" presStyleIdx="1" presStyleCnt="3">
        <dgm:presLayoutVars>
          <dgm:bulletEnabled val="1"/>
        </dgm:presLayoutVars>
      </dgm:prSet>
      <dgm:spPr/>
    </dgm:pt>
    <dgm:pt modelId="{588D7D2F-6FE1-4DBC-8C5E-46A0486FF3A3}" type="pres">
      <dgm:prSet presAssocID="{443668D8-DA1D-4E64-8EDF-0E4B74CE5585}" presName="invisiNode" presStyleLbl="node1" presStyleIdx="1" presStyleCnt="3"/>
      <dgm:spPr/>
    </dgm:pt>
    <dgm:pt modelId="{32EDAEBD-FF44-4F0D-8CBA-3A8E83E757B6}" type="pres">
      <dgm:prSet presAssocID="{443668D8-DA1D-4E64-8EDF-0E4B74CE5585}" presName="imagNode" presStyleLbl="fgImgPlace1" presStyleIdx="1" presStyleCnt="3" custScaleX="12791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D010F9D-93B5-4CDC-9373-EA2C1FD2541B}" type="pres">
      <dgm:prSet presAssocID="{C3A12A2C-EC62-4193-8C5C-754185792083}" presName="sibTrans" presStyleLbl="sibTrans2D1" presStyleIdx="0" presStyleCnt="0"/>
      <dgm:spPr/>
    </dgm:pt>
    <dgm:pt modelId="{1C12A3FD-329B-4FB5-8E2A-7212583E970B}" type="pres">
      <dgm:prSet presAssocID="{093F2C41-F10C-4C08-A45E-9137843E8BD7}" presName="compNode" presStyleCnt="0"/>
      <dgm:spPr/>
    </dgm:pt>
    <dgm:pt modelId="{F33D5722-55F3-4CD6-883B-E390F2ED4DBE}" type="pres">
      <dgm:prSet presAssocID="{093F2C41-F10C-4C08-A45E-9137843E8BD7}" presName="bkgdShape" presStyleLbl="node1" presStyleIdx="2" presStyleCnt="3"/>
      <dgm:spPr/>
    </dgm:pt>
    <dgm:pt modelId="{26BC552C-ED13-48A9-BCCC-AD787516644F}" type="pres">
      <dgm:prSet presAssocID="{093F2C41-F10C-4C08-A45E-9137843E8BD7}" presName="nodeTx" presStyleLbl="node1" presStyleIdx="2" presStyleCnt="3">
        <dgm:presLayoutVars>
          <dgm:bulletEnabled val="1"/>
        </dgm:presLayoutVars>
      </dgm:prSet>
      <dgm:spPr/>
    </dgm:pt>
    <dgm:pt modelId="{671F0CDC-8075-47BF-8A44-980FB79901B5}" type="pres">
      <dgm:prSet presAssocID="{093F2C41-F10C-4C08-A45E-9137843E8BD7}" presName="invisiNode" presStyleLbl="node1" presStyleIdx="2" presStyleCnt="3"/>
      <dgm:spPr/>
    </dgm:pt>
    <dgm:pt modelId="{D4C6F652-A3ED-4456-AB66-7BF2A147726C}" type="pres">
      <dgm:prSet presAssocID="{093F2C41-F10C-4C08-A45E-9137843E8BD7}" presName="imagNode" presStyleLbl="fgImgPlace1" presStyleIdx="2" presStyleCnt="3"/>
      <dgm:spPr>
        <a:prstGeom prst="snip2Diag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E5B0C026-F2E5-4BFA-A552-B250E93574C8}" type="presOf" srcId="{D26E6A85-B362-41A6-9EC0-F3288E8D09E6}" destId="{5FADA20B-E23F-4193-AEB6-C290F5B28898}" srcOrd="0" destOrd="0" presId="urn:microsoft.com/office/officeart/2005/8/layout/hList7"/>
    <dgm:cxn modelId="{CB7FA52D-C1FA-4DF6-A1B3-95A2E234C89A}" type="presOf" srcId="{3CD6DBF4-3333-4E37-A12F-5965A6272462}" destId="{9E7A2B89-6AE4-4A97-82CB-0C01FCA65D7E}" srcOrd="0" destOrd="0" presId="urn:microsoft.com/office/officeart/2005/8/layout/hList7"/>
    <dgm:cxn modelId="{5137292F-2E75-4A1E-BD99-0A725905C08A}" type="presOf" srcId="{443668D8-DA1D-4E64-8EDF-0E4B74CE5585}" destId="{E1B5628C-4E42-4724-A7AB-24888D7A2C27}" srcOrd="0" destOrd="0" presId="urn:microsoft.com/office/officeart/2005/8/layout/hList7"/>
    <dgm:cxn modelId="{06091135-BEFA-47E1-AC71-4EADE922B05E}" srcId="{3CD6DBF4-3333-4E37-A12F-5965A6272462}" destId="{80A932C9-071A-476F-B165-808D5C9AD976}" srcOrd="0" destOrd="0" parTransId="{17B12C24-8238-4DD7-A1E5-1CDAEF820432}" sibTransId="{D26E6A85-B362-41A6-9EC0-F3288E8D09E6}"/>
    <dgm:cxn modelId="{7F20A264-DEB7-44B0-9D81-8FE3D69146F2}" srcId="{3CD6DBF4-3333-4E37-A12F-5965A6272462}" destId="{443668D8-DA1D-4E64-8EDF-0E4B74CE5585}" srcOrd="1" destOrd="0" parTransId="{CAC8676A-BA65-49E3-83AE-63881ABC9651}" sibTransId="{C3A12A2C-EC62-4193-8C5C-754185792083}"/>
    <dgm:cxn modelId="{BA386BA3-1585-457C-BF2E-118C94418FE1}" type="presOf" srcId="{093F2C41-F10C-4C08-A45E-9137843E8BD7}" destId="{26BC552C-ED13-48A9-BCCC-AD787516644F}" srcOrd="1" destOrd="0" presId="urn:microsoft.com/office/officeart/2005/8/layout/hList7"/>
    <dgm:cxn modelId="{2B581BA4-DC22-452A-92D2-921505E2E799}" srcId="{3CD6DBF4-3333-4E37-A12F-5965A6272462}" destId="{093F2C41-F10C-4C08-A45E-9137843E8BD7}" srcOrd="2" destOrd="0" parTransId="{FF4B9E8A-729E-4102-9642-71835FEA5B3D}" sibTransId="{FCF6F95E-C483-46E3-87E5-4E9B2DEECBA1}"/>
    <dgm:cxn modelId="{375A0FA5-1B83-4E63-B13B-683EC54D32A4}" type="presOf" srcId="{443668D8-DA1D-4E64-8EDF-0E4B74CE5585}" destId="{F5BE56E1-03B7-49E8-9A84-832CBA592040}" srcOrd="1" destOrd="0" presId="urn:microsoft.com/office/officeart/2005/8/layout/hList7"/>
    <dgm:cxn modelId="{880D2BCA-997C-4A1F-BDFC-DC6BA3FDFFB6}" type="presOf" srcId="{80A932C9-071A-476F-B165-808D5C9AD976}" destId="{6B5334BB-E5E7-43D7-BC19-4BA29D7AB090}" srcOrd="1" destOrd="0" presId="urn:microsoft.com/office/officeart/2005/8/layout/hList7"/>
    <dgm:cxn modelId="{24D475D2-2984-48DD-AF22-8D6D20EF418C}" type="presOf" srcId="{093F2C41-F10C-4C08-A45E-9137843E8BD7}" destId="{F33D5722-55F3-4CD6-883B-E390F2ED4DBE}" srcOrd="0" destOrd="0" presId="urn:microsoft.com/office/officeart/2005/8/layout/hList7"/>
    <dgm:cxn modelId="{17FEB3D7-3A8E-4CC4-A421-7BD2DC0307ED}" type="presOf" srcId="{C3A12A2C-EC62-4193-8C5C-754185792083}" destId="{8D010F9D-93B5-4CDC-9373-EA2C1FD2541B}" srcOrd="0" destOrd="0" presId="urn:microsoft.com/office/officeart/2005/8/layout/hList7"/>
    <dgm:cxn modelId="{627F98E1-C851-4174-A99F-988D9ADBB061}" type="presOf" srcId="{80A932C9-071A-476F-B165-808D5C9AD976}" destId="{C50BF4EC-5BA3-4EA2-8CBD-DC48BCC80BBB}" srcOrd="0" destOrd="0" presId="urn:microsoft.com/office/officeart/2005/8/layout/hList7"/>
    <dgm:cxn modelId="{C5D6EB08-CD4A-4620-9B1D-F598C53013DB}" type="presParOf" srcId="{9E7A2B89-6AE4-4A97-82CB-0C01FCA65D7E}" destId="{C10D8F7F-F210-4306-9364-8239F7D19EC2}" srcOrd="0" destOrd="0" presId="urn:microsoft.com/office/officeart/2005/8/layout/hList7"/>
    <dgm:cxn modelId="{B449CD8C-C77A-4398-88B0-937EC7DA7004}" type="presParOf" srcId="{9E7A2B89-6AE4-4A97-82CB-0C01FCA65D7E}" destId="{0AD9C19E-9F29-487B-A5A6-9CBCFECE30FB}" srcOrd="1" destOrd="0" presId="urn:microsoft.com/office/officeart/2005/8/layout/hList7"/>
    <dgm:cxn modelId="{4B7F030C-55B9-4B5D-AEFB-9C2F93E10DA0}" type="presParOf" srcId="{0AD9C19E-9F29-487B-A5A6-9CBCFECE30FB}" destId="{1B78BB76-6BE0-4388-B9CD-DEE000607735}" srcOrd="0" destOrd="0" presId="urn:microsoft.com/office/officeart/2005/8/layout/hList7"/>
    <dgm:cxn modelId="{C8707494-B225-49A2-A8BD-51F621939A15}" type="presParOf" srcId="{1B78BB76-6BE0-4388-B9CD-DEE000607735}" destId="{C50BF4EC-5BA3-4EA2-8CBD-DC48BCC80BBB}" srcOrd="0" destOrd="0" presId="urn:microsoft.com/office/officeart/2005/8/layout/hList7"/>
    <dgm:cxn modelId="{EE0884D3-1237-4751-A25A-DBCD8F200D6E}" type="presParOf" srcId="{1B78BB76-6BE0-4388-B9CD-DEE000607735}" destId="{6B5334BB-E5E7-43D7-BC19-4BA29D7AB090}" srcOrd="1" destOrd="0" presId="urn:microsoft.com/office/officeart/2005/8/layout/hList7"/>
    <dgm:cxn modelId="{1632D41E-33C1-47BB-9DA0-5FA73A95226F}" type="presParOf" srcId="{1B78BB76-6BE0-4388-B9CD-DEE000607735}" destId="{60C1DF12-E405-4F78-B83E-107012C93AC6}" srcOrd="2" destOrd="0" presId="urn:microsoft.com/office/officeart/2005/8/layout/hList7"/>
    <dgm:cxn modelId="{0978F8D0-183F-4EA0-84E5-AEC04B28E9A1}" type="presParOf" srcId="{1B78BB76-6BE0-4388-B9CD-DEE000607735}" destId="{6DA044BD-C228-4813-B90B-27B03569347F}" srcOrd="3" destOrd="0" presId="urn:microsoft.com/office/officeart/2005/8/layout/hList7"/>
    <dgm:cxn modelId="{F8EFC610-069D-4505-822A-652072CE3C9D}" type="presParOf" srcId="{0AD9C19E-9F29-487B-A5A6-9CBCFECE30FB}" destId="{5FADA20B-E23F-4193-AEB6-C290F5B28898}" srcOrd="1" destOrd="0" presId="urn:microsoft.com/office/officeart/2005/8/layout/hList7"/>
    <dgm:cxn modelId="{7C4BB3A9-CADA-4E78-84CB-75E37C0D6157}" type="presParOf" srcId="{0AD9C19E-9F29-487B-A5A6-9CBCFECE30FB}" destId="{28FC0C16-F811-4B83-9B26-9CC3CA1AB079}" srcOrd="2" destOrd="0" presId="urn:microsoft.com/office/officeart/2005/8/layout/hList7"/>
    <dgm:cxn modelId="{EB9422DE-EEC3-48DE-A5DF-333E8EEFDD3A}" type="presParOf" srcId="{28FC0C16-F811-4B83-9B26-9CC3CA1AB079}" destId="{E1B5628C-4E42-4724-A7AB-24888D7A2C27}" srcOrd="0" destOrd="0" presId="urn:microsoft.com/office/officeart/2005/8/layout/hList7"/>
    <dgm:cxn modelId="{C58E76A2-F6E9-4F08-8964-75F24BFFEE4C}" type="presParOf" srcId="{28FC0C16-F811-4B83-9B26-9CC3CA1AB079}" destId="{F5BE56E1-03B7-49E8-9A84-832CBA592040}" srcOrd="1" destOrd="0" presId="urn:microsoft.com/office/officeart/2005/8/layout/hList7"/>
    <dgm:cxn modelId="{F6926E7D-44BB-474E-AF0F-D9C2CF4C9983}" type="presParOf" srcId="{28FC0C16-F811-4B83-9B26-9CC3CA1AB079}" destId="{588D7D2F-6FE1-4DBC-8C5E-46A0486FF3A3}" srcOrd="2" destOrd="0" presId="urn:microsoft.com/office/officeart/2005/8/layout/hList7"/>
    <dgm:cxn modelId="{DA8DE83E-6C7A-4810-BE1F-D316ED47BFA5}" type="presParOf" srcId="{28FC0C16-F811-4B83-9B26-9CC3CA1AB079}" destId="{32EDAEBD-FF44-4F0D-8CBA-3A8E83E757B6}" srcOrd="3" destOrd="0" presId="urn:microsoft.com/office/officeart/2005/8/layout/hList7"/>
    <dgm:cxn modelId="{C538BF53-A695-49BA-85F1-DCB56FF47E7E}" type="presParOf" srcId="{0AD9C19E-9F29-487B-A5A6-9CBCFECE30FB}" destId="{8D010F9D-93B5-4CDC-9373-EA2C1FD2541B}" srcOrd="3" destOrd="0" presId="urn:microsoft.com/office/officeart/2005/8/layout/hList7"/>
    <dgm:cxn modelId="{76257FDC-C723-46E2-A439-99ED05BA2EFD}" type="presParOf" srcId="{0AD9C19E-9F29-487B-A5A6-9CBCFECE30FB}" destId="{1C12A3FD-329B-4FB5-8E2A-7212583E970B}" srcOrd="4" destOrd="0" presId="urn:microsoft.com/office/officeart/2005/8/layout/hList7"/>
    <dgm:cxn modelId="{46727C0D-81E8-46B6-9DE1-F08FC9FBD028}" type="presParOf" srcId="{1C12A3FD-329B-4FB5-8E2A-7212583E970B}" destId="{F33D5722-55F3-4CD6-883B-E390F2ED4DBE}" srcOrd="0" destOrd="0" presId="urn:microsoft.com/office/officeart/2005/8/layout/hList7"/>
    <dgm:cxn modelId="{BC7287FE-726F-403E-9D45-24B107E270C2}" type="presParOf" srcId="{1C12A3FD-329B-4FB5-8E2A-7212583E970B}" destId="{26BC552C-ED13-48A9-BCCC-AD787516644F}" srcOrd="1" destOrd="0" presId="urn:microsoft.com/office/officeart/2005/8/layout/hList7"/>
    <dgm:cxn modelId="{9675CDD3-B518-4EEF-80C1-0F5080E98E9A}" type="presParOf" srcId="{1C12A3FD-329B-4FB5-8E2A-7212583E970B}" destId="{671F0CDC-8075-47BF-8A44-980FB79901B5}" srcOrd="2" destOrd="0" presId="urn:microsoft.com/office/officeart/2005/8/layout/hList7"/>
    <dgm:cxn modelId="{13862B0F-4A96-4090-AD21-6E64BE236416}" type="presParOf" srcId="{1C12A3FD-329B-4FB5-8E2A-7212583E970B}" destId="{D4C6F652-A3ED-4456-AB66-7BF2A147726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4741-0FD5-4754-B6A5-75578D70880E}">
      <dsp:nvSpPr>
        <dsp:cNvPr id="0" name=""/>
        <dsp:cNvSpPr/>
      </dsp:nvSpPr>
      <dsp:spPr>
        <a:xfrm>
          <a:off x="2372827" y="1091286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D15E487-4D0F-4DD2-AE70-793763853CA9}">
      <dsp:nvSpPr>
        <dsp:cNvPr id="0" name=""/>
        <dsp:cNvSpPr/>
      </dsp:nvSpPr>
      <dsp:spPr>
        <a:xfrm>
          <a:off x="2270889" y="0"/>
          <a:ext cx="1601889" cy="8572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Администрация ДОУ</a:t>
          </a:r>
          <a:endParaRPr lang="ru-RU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70889" y="0"/>
        <a:ext cx="1601889" cy="857256"/>
      </dsp:txXfrm>
    </dsp:sp>
    <dsp:sp modelId="{902F1FCA-F26B-4988-9B67-627BEEB46DF2}">
      <dsp:nvSpPr>
        <dsp:cNvPr id="0" name=""/>
        <dsp:cNvSpPr/>
      </dsp:nvSpPr>
      <dsp:spPr>
        <a:xfrm>
          <a:off x="2782911" y="1288455"/>
          <a:ext cx="1398013" cy="1398184"/>
        </a:xfrm>
        <a:prstGeom prst="ellipse">
          <a:avLst/>
        </a:prstGeom>
        <a:solidFill>
          <a:schemeClr val="lt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1906B507-EC81-4FE9-9F0C-141EEAB7007B}">
      <dsp:nvSpPr>
        <dsp:cNvPr id="0" name=""/>
        <dsp:cNvSpPr/>
      </dsp:nvSpPr>
      <dsp:spPr>
        <a:xfrm>
          <a:off x="4353345" y="814393"/>
          <a:ext cx="1514514" cy="94298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ФК</a:t>
          </a:r>
        </a:p>
      </dsp:txBody>
      <dsp:txXfrm>
        <a:off x="4353345" y="814393"/>
        <a:ext cx="1514514" cy="942981"/>
      </dsp:txXfrm>
    </dsp:sp>
    <dsp:sp modelId="{FC1795AF-DF24-4B68-A054-A325F2B9E811}">
      <dsp:nvSpPr>
        <dsp:cNvPr id="0" name=""/>
        <dsp:cNvSpPr/>
      </dsp:nvSpPr>
      <dsp:spPr>
        <a:xfrm>
          <a:off x="2883684" y="1732085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EED42C9-3F9E-46A3-BC9F-BFCFB989711C}">
      <dsp:nvSpPr>
        <dsp:cNvPr id="0" name=""/>
        <dsp:cNvSpPr/>
      </dsp:nvSpPr>
      <dsp:spPr>
        <a:xfrm>
          <a:off x="4498972" y="2014551"/>
          <a:ext cx="1485388" cy="10072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плаванию</a:t>
          </a:r>
        </a:p>
      </dsp:txBody>
      <dsp:txXfrm>
        <a:off x="4498972" y="2014551"/>
        <a:ext cx="1485388" cy="1007275"/>
      </dsp:txXfrm>
    </dsp:sp>
    <dsp:sp modelId="{55BCF532-1F3A-4320-A24C-BA12C652BDA5}">
      <dsp:nvSpPr>
        <dsp:cNvPr id="0" name=""/>
        <dsp:cNvSpPr/>
      </dsp:nvSpPr>
      <dsp:spPr>
        <a:xfrm>
          <a:off x="2600004" y="2087846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0C4215F-93F3-4C6B-B481-1CFCED049D3B}">
      <dsp:nvSpPr>
        <dsp:cNvPr id="0" name=""/>
        <dsp:cNvSpPr/>
      </dsp:nvSpPr>
      <dsp:spPr>
        <a:xfrm>
          <a:off x="3858216" y="3364729"/>
          <a:ext cx="1601889" cy="92155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Медперсонал</a:t>
          </a:r>
          <a:endParaRPr lang="ru-RU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58216" y="3364729"/>
        <a:ext cx="1601889" cy="921550"/>
      </dsp:txXfrm>
    </dsp:sp>
    <dsp:sp modelId="{37459A75-EA90-43F0-8900-AC1FF9C14AE6}">
      <dsp:nvSpPr>
        <dsp:cNvPr id="0" name=""/>
        <dsp:cNvSpPr/>
      </dsp:nvSpPr>
      <dsp:spPr>
        <a:xfrm>
          <a:off x="2145650" y="2087846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CDD7B58-91C1-482C-8FEA-5FC34157BA2F}">
      <dsp:nvSpPr>
        <dsp:cNvPr id="0" name=""/>
        <dsp:cNvSpPr/>
      </dsp:nvSpPr>
      <dsp:spPr>
        <a:xfrm>
          <a:off x="683561" y="3364729"/>
          <a:ext cx="1601889" cy="92155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Воспитатели</a:t>
          </a:r>
        </a:p>
      </dsp:txBody>
      <dsp:txXfrm>
        <a:off x="683561" y="3364729"/>
        <a:ext cx="1601889" cy="921550"/>
      </dsp:txXfrm>
    </dsp:sp>
    <dsp:sp modelId="{9DCB81A9-DE9F-4B12-96B3-270191E4F766}">
      <dsp:nvSpPr>
        <dsp:cNvPr id="0" name=""/>
        <dsp:cNvSpPr/>
      </dsp:nvSpPr>
      <dsp:spPr>
        <a:xfrm>
          <a:off x="1861970" y="1732085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DA016E4-DEA5-4F98-8CE4-48F2CCB6A1A9}">
      <dsp:nvSpPr>
        <dsp:cNvPr id="0" name=""/>
        <dsp:cNvSpPr/>
      </dsp:nvSpPr>
      <dsp:spPr>
        <a:xfrm>
          <a:off x="159306" y="2014551"/>
          <a:ext cx="1485388" cy="10072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Музыкальный руководитель</a:t>
          </a:r>
          <a:endParaRPr lang="ru-RU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9306" y="2014551"/>
        <a:ext cx="1485388" cy="1007275"/>
      </dsp:txXfrm>
    </dsp:sp>
    <dsp:sp modelId="{F8648DAC-85A4-4E4E-A093-82032EE19689}">
      <dsp:nvSpPr>
        <dsp:cNvPr id="0" name=""/>
        <dsp:cNvSpPr/>
      </dsp:nvSpPr>
      <dsp:spPr>
        <a:xfrm>
          <a:off x="1962743" y="1288455"/>
          <a:ext cx="1398013" cy="1398184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AF2040C-A816-4935-A9E9-E5F9AC1E029B}">
      <dsp:nvSpPr>
        <dsp:cNvPr id="0" name=""/>
        <dsp:cNvSpPr/>
      </dsp:nvSpPr>
      <dsp:spPr>
        <a:xfrm>
          <a:off x="275807" y="814393"/>
          <a:ext cx="1514514" cy="94298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Логопед</a:t>
          </a:r>
          <a:endParaRPr lang="ru-RU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5807" y="814393"/>
        <a:ext cx="1514514" cy="9429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F855C-AD90-4B32-A8AF-6A81A2E0C2D0}">
      <dsp:nvSpPr>
        <dsp:cNvPr id="0" name=""/>
        <dsp:cNvSpPr/>
      </dsp:nvSpPr>
      <dsp:spPr>
        <a:xfrm>
          <a:off x="98576" y="0"/>
          <a:ext cx="4019568" cy="401956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0DEFF8-5D92-45EF-A7F7-5AC75B97FB55}">
      <dsp:nvSpPr>
        <dsp:cNvPr id="0" name=""/>
        <dsp:cNvSpPr/>
      </dsp:nvSpPr>
      <dsp:spPr>
        <a:xfrm>
          <a:off x="2108360" y="404115"/>
          <a:ext cx="2612719" cy="9515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НОД</a:t>
          </a:r>
        </a:p>
      </dsp:txBody>
      <dsp:txXfrm>
        <a:off x="2154809" y="450564"/>
        <a:ext cx="2519821" cy="858609"/>
      </dsp:txXfrm>
    </dsp:sp>
    <dsp:sp modelId="{36FF9102-0649-428A-BFA6-D1A4F2AA70D0}">
      <dsp:nvSpPr>
        <dsp:cNvPr id="0" name=""/>
        <dsp:cNvSpPr/>
      </dsp:nvSpPr>
      <dsp:spPr>
        <a:xfrm>
          <a:off x="2108360" y="1474561"/>
          <a:ext cx="2612719" cy="9515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18568"/>
              <a:satOff val="135"/>
              <a:lumOff val="-3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Физкультурно-оздоровительная работа</a:t>
          </a:r>
        </a:p>
      </dsp:txBody>
      <dsp:txXfrm>
        <a:off x="2154809" y="1521010"/>
        <a:ext cx="2519821" cy="858609"/>
      </dsp:txXfrm>
    </dsp:sp>
    <dsp:sp modelId="{A14DDADE-EABC-4517-BB33-4A78D5213C44}">
      <dsp:nvSpPr>
        <dsp:cNvPr id="0" name=""/>
        <dsp:cNvSpPr/>
      </dsp:nvSpPr>
      <dsp:spPr>
        <a:xfrm>
          <a:off x="2108360" y="2545006"/>
          <a:ext cx="2612719" cy="9515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837137"/>
              <a:satOff val="270"/>
              <a:lumOff val="-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Работа с семьей</a:t>
          </a:r>
        </a:p>
      </dsp:txBody>
      <dsp:txXfrm>
        <a:off x="2154809" y="2591455"/>
        <a:ext cx="2519821" cy="8586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CDEC7-307C-4845-8583-357E4CE60BEB}">
      <dsp:nvSpPr>
        <dsp:cNvPr id="0" name=""/>
        <dsp:cNvSpPr/>
      </dsp:nvSpPr>
      <dsp:spPr>
        <a:xfrm>
          <a:off x="2382457" y="1703796"/>
          <a:ext cx="2082417" cy="2082417"/>
        </a:xfrm>
        <a:prstGeom prst="gear9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Утренняя гимнастика</a:t>
          </a:r>
        </a:p>
      </dsp:txBody>
      <dsp:txXfrm>
        <a:off x="2801115" y="2191592"/>
        <a:ext cx="1245101" cy="1070406"/>
      </dsp:txXfrm>
    </dsp:sp>
    <dsp:sp modelId="{0C20C0E5-72F9-4350-9DCF-3CD6BE908DFD}">
      <dsp:nvSpPr>
        <dsp:cNvPr id="0" name=""/>
        <dsp:cNvSpPr/>
      </dsp:nvSpPr>
      <dsp:spPr>
        <a:xfrm>
          <a:off x="1170868" y="1211588"/>
          <a:ext cx="1514485" cy="1514485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ОРУ ОВД</a:t>
          </a:r>
        </a:p>
      </dsp:txBody>
      <dsp:txXfrm>
        <a:off x="1552144" y="1595169"/>
        <a:ext cx="751933" cy="747323"/>
      </dsp:txXfrm>
    </dsp:sp>
    <dsp:sp modelId="{A836A31B-A1B2-43C8-BA3B-8958E83DC012}">
      <dsp:nvSpPr>
        <dsp:cNvPr id="0" name=""/>
        <dsp:cNvSpPr/>
      </dsp:nvSpPr>
      <dsp:spPr>
        <a:xfrm rot="20700000">
          <a:off x="2019135" y="166747"/>
          <a:ext cx="1483886" cy="1483886"/>
        </a:xfrm>
        <a:prstGeom prst="gear6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Игры</a:t>
          </a:r>
        </a:p>
      </dsp:txBody>
      <dsp:txXfrm rot="-20700000">
        <a:off x="2344595" y="492207"/>
        <a:ext cx="832967" cy="832967"/>
      </dsp:txXfrm>
    </dsp:sp>
    <dsp:sp modelId="{5CD59A7B-83EA-447A-A63E-8C1600825E77}">
      <dsp:nvSpPr>
        <dsp:cNvPr id="0" name=""/>
        <dsp:cNvSpPr/>
      </dsp:nvSpPr>
      <dsp:spPr>
        <a:xfrm>
          <a:off x="2217907" y="1392072"/>
          <a:ext cx="2665494" cy="2665494"/>
        </a:xfrm>
        <a:prstGeom prst="circularArrow">
          <a:avLst>
            <a:gd name="adj1" fmla="val 4687"/>
            <a:gd name="adj2" fmla="val 299029"/>
            <a:gd name="adj3" fmla="val 2505717"/>
            <a:gd name="adj4" fmla="val 15883972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32555-3E5D-4D96-B17C-28081C121B44}">
      <dsp:nvSpPr>
        <dsp:cNvPr id="0" name=""/>
        <dsp:cNvSpPr/>
      </dsp:nvSpPr>
      <dsp:spPr>
        <a:xfrm>
          <a:off x="902656" y="878241"/>
          <a:ext cx="1936648" cy="1936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ABFC4-F92D-4C8F-BA87-2DCB3BF5CBC1}">
      <dsp:nvSpPr>
        <dsp:cNvPr id="0" name=""/>
        <dsp:cNvSpPr/>
      </dsp:nvSpPr>
      <dsp:spPr>
        <a:xfrm>
          <a:off x="1675897" y="-156527"/>
          <a:ext cx="2088097" cy="208809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32FB1-09C2-45EF-AAEB-CD45D7214C67}">
      <dsp:nvSpPr>
        <dsp:cNvPr id="0" name=""/>
        <dsp:cNvSpPr/>
      </dsp:nvSpPr>
      <dsp:spPr>
        <a:xfrm>
          <a:off x="1242994" y="1876433"/>
          <a:ext cx="1868258" cy="186825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2816" tIns="17780" rIns="102816" bIns="1778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Упражнения на дыхание</a:t>
          </a:r>
        </a:p>
      </dsp:txBody>
      <dsp:txXfrm>
        <a:off x="1516594" y="2150033"/>
        <a:ext cx="1321058" cy="1321058"/>
      </dsp:txXfrm>
    </dsp:sp>
    <dsp:sp modelId="{B072D55F-625E-4477-9606-8A8F5E0079FD}">
      <dsp:nvSpPr>
        <dsp:cNvPr id="0" name=""/>
        <dsp:cNvSpPr/>
      </dsp:nvSpPr>
      <dsp:spPr>
        <a:xfrm>
          <a:off x="99994" y="161914"/>
          <a:ext cx="1868258" cy="186825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2816" tIns="17780" rIns="102816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Координация движений</a:t>
          </a:r>
        </a:p>
      </dsp:txBody>
      <dsp:txXfrm>
        <a:off x="373594" y="435514"/>
        <a:ext cx="1321058" cy="1321058"/>
      </dsp:txXfrm>
    </dsp:sp>
    <dsp:sp modelId="{DD14E304-5E8F-48EF-AA41-2B38DBB6F647}">
      <dsp:nvSpPr>
        <dsp:cNvPr id="0" name=""/>
        <dsp:cNvSpPr/>
      </dsp:nvSpPr>
      <dsp:spPr>
        <a:xfrm>
          <a:off x="3243260" y="0"/>
          <a:ext cx="1868258" cy="1868258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2816" tIns="17780" rIns="102816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Подвижные игры</a:t>
          </a:r>
        </a:p>
      </dsp:txBody>
      <dsp:txXfrm>
        <a:off x="3516860" y="273600"/>
        <a:ext cx="1321058" cy="1321058"/>
      </dsp:txXfrm>
    </dsp:sp>
    <dsp:sp modelId="{D3AF24F9-5BB6-45E0-A73A-C1858C7BB9D4}">
      <dsp:nvSpPr>
        <dsp:cNvPr id="0" name=""/>
        <dsp:cNvSpPr/>
      </dsp:nvSpPr>
      <dsp:spPr>
        <a:xfrm>
          <a:off x="5314956" y="1876433"/>
          <a:ext cx="1868258" cy="186825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2816" tIns="17780" rIns="102816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Пальчиковые игры </a:t>
          </a:r>
        </a:p>
      </dsp:txBody>
      <dsp:txXfrm>
        <a:off x="5588556" y="2150033"/>
        <a:ext cx="1321058" cy="1321058"/>
      </dsp:txXfrm>
    </dsp:sp>
    <dsp:sp modelId="{24F6468E-A24F-4D01-812F-CF9FBBFD01E0}">
      <dsp:nvSpPr>
        <dsp:cNvPr id="0" name=""/>
        <dsp:cNvSpPr/>
      </dsp:nvSpPr>
      <dsp:spPr>
        <a:xfrm>
          <a:off x="5957902" y="19049"/>
          <a:ext cx="1868258" cy="1868258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2816" tIns="17780" rIns="102816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Игровой массаж</a:t>
          </a:r>
        </a:p>
      </dsp:txBody>
      <dsp:txXfrm>
        <a:off x="6231502" y="292649"/>
        <a:ext cx="1321058" cy="13210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0BF4EC-5BA3-4EA2-8CBD-DC48BCC80BBB}">
      <dsp:nvSpPr>
        <dsp:cNvPr id="0" name=""/>
        <dsp:cNvSpPr/>
      </dsp:nvSpPr>
      <dsp:spPr>
        <a:xfrm>
          <a:off x="1640" y="0"/>
          <a:ext cx="2552943" cy="41259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Игры и упражнения на снятие </a:t>
          </a:r>
          <a:r>
            <a:rPr lang="ru-RU" sz="1600" kern="1200" dirty="0" err="1"/>
            <a:t>психоэмоционального</a:t>
          </a:r>
          <a:r>
            <a:rPr lang="ru-RU" sz="1600" kern="1200" dirty="0"/>
            <a:t> напряжения</a:t>
          </a:r>
        </a:p>
      </dsp:txBody>
      <dsp:txXfrm>
        <a:off x="1640" y="1650369"/>
        <a:ext cx="2552943" cy="1650369"/>
      </dsp:txXfrm>
    </dsp:sp>
    <dsp:sp modelId="{6DA044BD-C228-4813-B90B-27B03569347F}">
      <dsp:nvSpPr>
        <dsp:cNvPr id="0" name=""/>
        <dsp:cNvSpPr/>
      </dsp:nvSpPr>
      <dsp:spPr>
        <a:xfrm>
          <a:off x="591146" y="247555"/>
          <a:ext cx="1373932" cy="1373932"/>
        </a:xfrm>
        <a:prstGeom prst="trapezoid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5628C-4E42-4724-A7AB-24888D7A2C27}">
      <dsp:nvSpPr>
        <dsp:cNvPr id="0" name=""/>
        <dsp:cNvSpPr/>
      </dsp:nvSpPr>
      <dsp:spPr>
        <a:xfrm>
          <a:off x="2631173" y="0"/>
          <a:ext cx="2552943" cy="41259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Игры на развитие умения чувствовать настроение и сопереживать окружающим</a:t>
          </a:r>
        </a:p>
      </dsp:txBody>
      <dsp:txXfrm>
        <a:off x="2631173" y="1650369"/>
        <a:ext cx="2552943" cy="1650369"/>
      </dsp:txXfrm>
    </dsp:sp>
    <dsp:sp modelId="{32EDAEBD-FF44-4F0D-8CBA-3A8E83E757B6}">
      <dsp:nvSpPr>
        <dsp:cNvPr id="0" name=""/>
        <dsp:cNvSpPr/>
      </dsp:nvSpPr>
      <dsp:spPr>
        <a:xfrm>
          <a:off x="3028946" y="247555"/>
          <a:ext cx="1757396" cy="137393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D5722-55F3-4CD6-883B-E390F2ED4DBE}">
      <dsp:nvSpPr>
        <dsp:cNvPr id="0" name=""/>
        <dsp:cNvSpPr/>
      </dsp:nvSpPr>
      <dsp:spPr>
        <a:xfrm>
          <a:off x="5260705" y="0"/>
          <a:ext cx="2552943" cy="41259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Игры на использование выразительных движений, мимики и жестов.</a:t>
          </a:r>
        </a:p>
      </dsp:txBody>
      <dsp:txXfrm>
        <a:off x="5260705" y="1650369"/>
        <a:ext cx="2552943" cy="1650369"/>
      </dsp:txXfrm>
    </dsp:sp>
    <dsp:sp modelId="{D4C6F652-A3ED-4456-AB66-7BF2A147726C}">
      <dsp:nvSpPr>
        <dsp:cNvPr id="0" name=""/>
        <dsp:cNvSpPr/>
      </dsp:nvSpPr>
      <dsp:spPr>
        <a:xfrm>
          <a:off x="5850210" y="247555"/>
          <a:ext cx="1373932" cy="1373932"/>
        </a:xfrm>
        <a:prstGeom prst="snip2Diag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D8F7F-F210-4306-9364-8239F7D19EC2}">
      <dsp:nvSpPr>
        <dsp:cNvPr id="0" name=""/>
        <dsp:cNvSpPr/>
      </dsp:nvSpPr>
      <dsp:spPr>
        <a:xfrm>
          <a:off x="312611" y="3300738"/>
          <a:ext cx="7190066" cy="61888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85F2834-5269-450C-9D25-819561F2F45D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A8FE168-3ABC-4886-8070-CC734943D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AF850F-EAA7-4133-B59B-2250A0D351F8}" type="slidenum">
              <a:rPr lang="ru-RU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8819B-3E4B-4844-892C-92009DD0B1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E3582-AA9B-4446-9D73-7E2BBB1195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86793-AD8A-4FBA-8BBB-0614E5A33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52BF8-EAE6-4BCD-B870-3B29995F7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36843-1AE8-464B-A2A5-135F84411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D5B11-5763-459A-BCAE-A6F1F13D6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DD1CF-3D5D-47A7-A0D6-5DD785DCD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01DCB-548A-40EB-B946-7CC83792C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B710B-34C2-4A42-9800-4A2985FFA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D64BB-0F96-458C-B233-56E66CE4F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B6EEC-983A-4035-BA4F-A51CC46E1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84211DE-D7BE-4B1B-A079-867927643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785813" y="1785938"/>
            <a:ext cx="7772400" cy="2286000"/>
          </a:xfrm>
        </p:spPr>
        <p:txBody>
          <a:bodyPr/>
          <a:lstStyle/>
          <a:p>
            <a:r>
              <a:rPr lang="ru-RU" sz="2800" b="1"/>
              <a:t>Взаимодействие инструктора по физической культуре с педагогами ДОУ в процессе реализации задач образовательной области </a:t>
            </a:r>
            <a:br>
              <a:rPr lang="ru-RU" sz="2800" b="1"/>
            </a:br>
            <a:r>
              <a:rPr lang="ru-RU" sz="2800" b="1"/>
              <a:t>«Физическое развитие»  </a:t>
            </a:r>
            <a:br>
              <a:rPr lang="ru-RU" sz="2800"/>
            </a:br>
            <a:endParaRPr lang="ru-RU" sz="2800"/>
          </a:p>
        </p:txBody>
      </p:sp>
      <p:pic>
        <p:nvPicPr>
          <p:cNvPr id="14338" name="Рисунок 4" descr="children_0120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00375"/>
            <a:ext cx="1222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5" descr="children_0170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50"/>
            <a:ext cx="1223963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6" descr="children_0133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313" y="5153025"/>
            <a:ext cx="3810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7" descr="children_0127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72375" y="4143375"/>
            <a:ext cx="1368425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8" descr="children_0166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43813" y="142875"/>
            <a:ext cx="1257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428750" y="4214813"/>
            <a:ext cx="6329363" cy="108639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1600" b="1" dirty="0"/>
              <a:t>Левина Марина </a:t>
            </a:r>
            <a:r>
              <a:rPr lang="ru-RU" sz="1600" b="1" dirty="0" err="1"/>
              <a:t>Рифовна</a:t>
            </a:r>
            <a:endParaRPr lang="ru-RU" sz="1600" b="1" dirty="0"/>
          </a:p>
          <a:p>
            <a:pPr>
              <a:spcBef>
                <a:spcPts val="0"/>
              </a:spcBef>
            </a:pPr>
            <a:r>
              <a:rPr lang="ru-RU" sz="1600" b="1" dirty="0"/>
              <a:t>Инструктор по физической культуре</a:t>
            </a:r>
            <a:br>
              <a:rPr lang="ru-RU" sz="1600" dirty="0"/>
            </a:br>
            <a:r>
              <a:rPr lang="ru-RU" sz="1600" b="1" dirty="0"/>
              <a:t>МБДОУ  - детский сад комбинированного вида № 62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533400"/>
            <a:ext cx="7329487" cy="1143000"/>
          </a:xfrm>
        </p:spPr>
        <p:txBody>
          <a:bodyPr/>
          <a:lstStyle/>
          <a:p>
            <a:r>
              <a:rPr lang="ru-RU" sz="2800" b="1"/>
              <a:t>             Модель взаимодействия</a:t>
            </a:r>
            <a:br>
              <a:rPr lang="ru-RU" sz="2800"/>
            </a:br>
            <a:r>
              <a:rPr lang="ru-RU" sz="2800" b="1"/>
              <a:t>инструктора по физической культуре</a:t>
            </a:r>
            <a:endParaRPr 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59916066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43375"/>
            <a:ext cx="2139950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357422" y="1928802"/>
          <a:ext cx="6143668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Инструктор по ФК + Медперсонал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5743575" cy="3876675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b="1"/>
              <a:t>Оценка физического состояния детей посещающих детский сад;</a:t>
            </a:r>
          </a:p>
          <a:p>
            <a:pPr>
              <a:buFont typeface="Wingdings" pitchFamily="2" charset="2"/>
              <a:buChar char="Ø"/>
            </a:pPr>
            <a:r>
              <a:rPr lang="ru-RU" sz="2400" b="1"/>
              <a:t>Профилактика заболеваний;</a:t>
            </a:r>
          </a:p>
          <a:p>
            <a:pPr>
              <a:buFont typeface="Wingdings" pitchFamily="2" charset="2"/>
              <a:buChar char="Ø"/>
            </a:pPr>
            <a:r>
              <a:rPr lang="ru-RU" sz="2400" b="1"/>
              <a:t>Предупреждение негативных влияний интенсивной образовательной деятельности;</a:t>
            </a:r>
          </a:p>
          <a:p>
            <a:pPr>
              <a:buFont typeface="Wingdings" pitchFamily="2" charset="2"/>
              <a:buChar char="Ø"/>
            </a:pPr>
            <a:r>
              <a:rPr lang="ru-RU" sz="2400" b="1"/>
              <a:t>Формирование у детей начальных представлений о ЗОЖ.</a:t>
            </a:r>
            <a:endParaRPr lang="ru-RU" sz="2400"/>
          </a:p>
        </p:txBody>
      </p:sp>
      <p:pic>
        <p:nvPicPr>
          <p:cNvPr id="2050" name="Picture 2" descr="http://im1-tub-ru.yandex.net/i?id=133184562-4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2857500"/>
            <a:ext cx="2138363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714744" y="1981201"/>
          <a:ext cx="4819656" cy="4019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Инструктор по ФК + Воспитатель</a:t>
            </a:r>
          </a:p>
        </p:txBody>
      </p:sp>
      <p:pic>
        <p:nvPicPr>
          <p:cNvPr id="17411" name="Рисунок 6" descr="children_0133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5" y="3214688"/>
            <a:ext cx="3810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85918" y="1928802"/>
          <a:ext cx="5143536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://go3.imgsmail.ru/imgpreview?key=http%3A//www.zorika.by/wp-content/uploads/2011/07/113.jpg&amp;mb=imgdb_preview_83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75" y="2214563"/>
            <a:ext cx="17240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Инструктор по ФК + Музыкальный руководитель</a:t>
            </a:r>
          </a:p>
        </p:txBody>
      </p:sp>
      <p:pic>
        <p:nvPicPr>
          <p:cNvPr id="7" name="Picture 8" descr="http://go1.imgsmail.ru/imgpreview?key=http%3A//img1.liveinternet.ru/images/attach/c/1/49/512/49512710_pruyzhki3.jpg&amp;mb=imgdb_preview_931"/>
          <p:cNvPicPr>
            <a:picLocks noChangeAspect="1" noChangeArrowheads="1"/>
          </p:cNvPicPr>
          <p:nvPr/>
        </p:nvPicPr>
        <p:blipFill>
          <a:blip r:embed="rId8"/>
          <a:srcRect t="44118"/>
          <a:stretch>
            <a:fillRect/>
          </a:stretch>
        </p:blipFill>
        <p:spPr bwMode="auto">
          <a:xfrm>
            <a:off x="642910" y="4143380"/>
            <a:ext cx="2255948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848600" cy="4448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Инструктор по ФК + Логопед</a:t>
            </a:r>
          </a:p>
        </p:txBody>
      </p:sp>
      <p:pic>
        <p:nvPicPr>
          <p:cNvPr id="17412" name="Picture 4" descr="http://www.edu.uray.ru/upload/logo/a85ef1b9baa4a9f2044fbe775aa80905_h(2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7620" y="4214818"/>
            <a:ext cx="2071702" cy="21912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85800" y="2000240"/>
          <a:ext cx="781529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Инструктор по ФК + Психолог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714375" y="3214688"/>
            <a:ext cx="7358063" cy="2143125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400"/>
              <a:t>   Положительные результаты в процессе реализации задач образовательной области  «Физическое развитие» возможны при условии тесной   взаимосвязи и преемственности в работе всего педагогического коллектива и единства требований,  предъявляемых к детям.  </a:t>
            </a:r>
          </a:p>
          <a:p>
            <a:endParaRPr lang="ru-RU" sz="2400"/>
          </a:p>
        </p:txBody>
      </p:sp>
      <p:pic>
        <p:nvPicPr>
          <p:cNvPr id="22531" name="Picture 10" descr="http://go1.imgsmail.ru/imgpreview?key=http%3A//proeckt.ru/wp-content/uploads/2012/10/uprazhnenie-2.png&amp;mb=imgdb_preview_19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1071563"/>
            <a:ext cx="2981325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0069046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10069046</Template>
  <TotalTime>364</TotalTime>
  <Words>193</Words>
  <Application>Microsoft Office PowerPoint</Application>
  <PresentationFormat>Экран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Wingdings</vt:lpstr>
      <vt:lpstr>10069046</vt:lpstr>
      <vt:lpstr>Взаимодействие инструктора по физической культуре с педагогами ДОУ в процессе реализации задач образовательной области  «Физическое развитие»   </vt:lpstr>
      <vt:lpstr>             Модель взаимодействия инструктора по физической культуре</vt:lpstr>
      <vt:lpstr>Инструктор по ФК + Медперсонал</vt:lpstr>
      <vt:lpstr>Инструктор по ФК + Воспитатель</vt:lpstr>
      <vt:lpstr>Инструктор по ФК + Музыкальный руководитель</vt:lpstr>
      <vt:lpstr>Инструктор по ФК + Логопед</vt:lpstr>
      <vt:lpstr>Инструктор по ФК + Психолог</vt:lpstr>
      <vt:lpstr>ВЫВОД</vt:lpstr>
    </vt:vector>
  </TitlesOfParts>
  <Company>URTISI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елена жеребцева</cp:lastModifiedBy>
  <cp:revision>40</cp:revision>
  <dcterms:created xsi:type="dcterms:W3CDTF">2011-08-18T13:52:20Z</dcterms:created>
  <dcterms:modified xsi:type="dcterms:W3CDTF">2022-01-23T18:47:03Z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