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6" r:id="rId9"/>
    <p:sldId id="267" r:id="rId10"/>
    <p:sldId id="279" r:id="rId11"/>
    <p:sldId id="268" r:id="rId12"/>
    <p:sldId id="273" r:id="rId13"/>
    <p:sldId id="281" r:id="rId14"/>
    <p:sldId id="283" r:id="rId15"/>
    <p:sldId id="284" r:id="rId16"/>
    <p:sldId id="286" r:id="rId17"/>
    <p:sldId id="287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9FBE1"/>
    <a:srgbClr val="0000FF"/>
    <a:srgbClr val="0D2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4" autoAdjust="0"/>
    <p:restoredTop sz="94660"/>
  </p:normalViewPr>
  <p:slideViewPr>
    <p:cSldViewPr>
      <p:cViewPr varScale="1">
        <p:scale>
          <a:sx n="87" d="100"/>
          <a:sy n="87" d="100"/>
        </p:scale>
        <p:origin x="6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2AE22F-E139-49C3-B352-CA7B6E4EF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23E1-B9E2-4E95-8198-4E9A4E478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5DAC-DD8A-4091-A3E8-C526CFF1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7F1AD-C4F4-4011-BFCB-E3378AB25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2CBCCD-9BD7-46A0-9B37-A2D21314C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40C5-5E9B-47FF-B81F-86A647F179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D6B-B8AC-4B63-B234-DEF80343F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D44268-B832-4A86-8ED9-A4E3A84BC1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2215-C1D4-4C9C-8C62-7B3B35B13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228689-7E28-4B56-91DA-58A3807BF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D3495A-40B0-43E2-9443-39FE2C412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0B9128-844D-40E9-98D8-D3A62F576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096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Жизнь и творчество  </a:t>
            </a:r>
          </a:p>
          <a:p>
            <a:pPr algn="ctr"/>
            <a:r>
              <a:rPr lang="ru-RU" sz="4400" i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Д. Н. </a:t>
            </a:r>
            <a:r>
              <a:rPr lang="ru-RU" sz="4400" i="1" dirty="0" err="1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Мамина-Сибиряка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6" name="Picture 5" descr="M-Sibiriak-a"/>
          <p:cNvPicPr>
            <a:picLocks noChangeAspect="1" noChangeArrowheads="1"/>
          </p:cNvPicPr>
          <p:nvPr/>
        </p:nvPicPr>
        <p:blipFill>
          <a:blip r:embed="rId2" cstate="print"/>
          <a:srcRect t="4909"/>
          <a:stretch>
            <a:fillRect/>
          </a:stretch>
        </p:blipFill>
        <p:spPr bwMode="auto">
          <a:xfrm>
            <a:off x="3227272" y="2514600"/>
            <a:ext cx="268945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_mamin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5543550" cy="3437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Фото Мамина-Сибиря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09600"/>
            <a:ext cx="2936875" cy="5247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304800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2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 детской литературе </a:t>
            </a:r>
            <a:r>
              <a:rPr lang="ru-RU" sz="2400" b="1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Мамин-Сибиряк</a:t>
            </a:r>
            <a:r>
              <a:rPr lang="ru-RU" sz="2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относился очень серьезно. Он называл детскую книжку "живой нитью", которая выводит ребенка из детской комнаты и соединяет с широким миром жизни.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2667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малыши знают «</a:t>
            </a:r>
            <a:r>
              <a:rPr lang="ru-RU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Алёнушкины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сказки», каждый вечер он рассказывал своей </a:t>
            </a:r>
            <a:r>
              <a:rPr lang="ru-RU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Алёнушке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интересные истории: про рыб, птиц, зайцев, которые очень понравились дочке.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появились его сборники для детей.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9" name="Picture 4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3082925" cy="3856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5" descr="Рисунок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2057400" cy="3814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6" descr="Рисунок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667000"/>
            <a:ext cx="2420938" cy="3743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ru-RU" sz="4000" dirty="0"/>
            </a:br>
            <a:endParaRPr lang="ru-RU" sz="4000" dirty="0"/>
          </a:p>
        </p:txBody>
      </p:sp>
      <p:pic>
        <p:nvPicPr>
          <p:cNvPr id="5" name="Рисунок 4" descr="skazka.pro.komora.komorovicha.avi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20963" r="22701"/>
          <a:stretch>
            <a:fillRect/>
          </a:stretch>
        </p:blipFill>
        <p:spPr bwMode="auto">
          <a:xfrm>
            <a:off x="304800" y="125820"/>
            <a:ext cx="2092325" cy="282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тт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09722"/>
            <a:ext cx="3260725" cy="47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038382">
            <a:off x="129009" y="2243623"/>
            <a:ext cx="8943785" cy="2110677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ЛИТЕРАТУРНАЯ   ВИКТОРИНА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33799" y="1143000"/>
            <a:ext cx="54276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зайчик в лесу и всё боялся.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Треснет где-нибудь сучок, вспорхнёт птица,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упадёт с дерева ком снега,- у зайчика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душа в пятки. Боялся зайчик день. Боялся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неделю, боялся год; а потом вырос он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и вдруг надоело ему бояться»…  </a:t>
            </a:r>
          </a:p>
          <a:p>
            <a:pPr algn="ctr" eaLnBrk="0" hangingPunct="0"/>
            <a:endParaRPr lang="ru-RU" sz="2400" b="1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Рисунок13 копия.gif"/>
          <p:cNvPicPr>
            <a:picLocks noChangeAspect="1"/>
          </p:cNvPicPr>
          <p:nvPr/>
        </p:nvPicPr>
        <p:blipFill>
          <a:blip r:embed="rId2" cstate="print"/>
          <a:srcRect l="11301" t="31100" r="6657"/>
          <a:stretch>
            <a:fillRect/>
          </a:stretch>
        </p:blipFill>
        <p:spPr bwMode="auto">
          <a:xfrm>
            <a:off x="571500" y="2667000"/>
            <a:ext cx="3282950" cy="40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232272"/>
            <a:ext cx="3816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«Сказка про храброго Зайца – длинные уши, косые глаза, короткий хвост»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08480E-A914-4965-9010-5000DD927C5A}"/>
              </a:ext>
            </a:extLst>
          </p:cNvPr>
          <p:cNvSpPr/>
          <p:nvPr/>
        </p:nvSpPr>
        <p:spPr>
          <a:xfrm>
            <a:off x="3847105" y="329103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УЗНАЙ 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ттт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713" y="110965"/>
            <a:ext cx="4800600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604041"/>
            <a:ext cx="3886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Расправила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Козявочка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 крылышки, потёрла тонкие ножки одна о другую, ещё посмотрела кругом и сказала: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хорошо!.. Какое солнышко тёплое, какое небо синее, какая травка зелёная, - хорошо, хорошо!.. И всё моё!..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3048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«Сказочка про </a:t>
            </a:r>
            <a:r>
              <a:rPr lang="ru-RU" sz="3600" b="1" dirty="0" err="1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Козявочку</a:t>
            </a:r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160783"/>
            <a:ext cx="4495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 ли, коротко ли сражался Миша с комарами, только шуму было много. Далеко был слышен медвежий рёв. А сколько он деревьев вырвал, сколько камней выворотил!.. Всё ему хотелось зацепить первого Комар Комаровича, - ведь вот тут, над самым ухом вьётся, а хватит медведь лапой, и опять ничего, только всю морду себе в кровь исцарапал.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Няк\Desktop\открытки\миш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181524"/>
            <a:ext cx="2859596" cy="4540949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777648" y="164905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4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«Сказочка про Комара Комаровича –длинный нос и про мохнатого Мишу – короткий хвост»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04800" y="457200"/>
            <a:ext cx="4191000" cy="567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Кашку прикрывали сверху глиняной крышкой, и она ворчала в своей кастрюле, как старушка. А когда начинала сердиться, то всплывал наверху пузырь, лопался и говорил: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я всё-таки овсяная Кашка... пум! </a:t>
            </a:r>
          </a:p>
          <a:p>
            <a:pPr lvl="0" algn="just" eaLnBrk="0" hangingPunct="0"/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Молочку это хвастовство казалось ужасно обидным.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Молочко начинало горячиться, поднималось пеной и старалось вылезти из своего горшочка.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Няк\Desktop\открытки\каш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0"/>
            <a:ext cx="4114800" cy="4419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8202" y="304800"/>
            <a:ext cx="43433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Притча  о Молочке,</a:t>
            </a:r>
          </a:p>
          <a:p>
            <a:pPr algn="ctr"/>
            <a:r>
              <a:rPr lang="ru-RU" sz="2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овсяной Кашке и сером котишке </a:t>
            </a:r>
          </a:p>
          <a:p>
            <a:pPr algn="ctr"/>
            <a:r>
              <a:rPr lang="ru-RU" sz="2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Мурке</a:t>
            </a:r>
            <a:r>
              <a:rPr lang="ru-RU" sz="2800" b="1" dirty="0"/>
              <a:t>   </a:t>
            </a:r>
            <a:endParaRPr lang="ru-RU" sz="2800" dirty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Няк\Desktop\открытки\сер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41" y="1066800"/>
            <a:ext cx="3733800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40576" y="1066800"/>
            <a:ext cx="487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Бедная даже не могла любоваться творившимися кругом нее чудесами. Она знала только одно, что эта красота не для нее, и трепетала при одной мысли, что ее полынья вот-вот замерзнет и ей некуда будет деться. Лиса действительно пришла через несколько дней, села на берегу и опять заговорила: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Соскучилась я по тебе, уточка... Выходи сюда; а не хочешь, так я сама к тебе приду.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2286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«Серая Шейка»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60968"/>
            <a:ext cx="6781800" cy="731838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Имя писателя не забыто!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0520" y="992888"/>
            <a:ext cx="4014729" cy="1461252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 eaLnBrk="1" hangingPunct="1">
              <a:buFontTx/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«Д.Н.Мамину- Сибиряку» </a:t>
            </a:r>
          </a:p>
          <a:p>
            <a:pPr algn="ctr" eaLnBrk="1" hangingPunct="1">
              <a:buFontTx/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 Екатеринбурге</a:t>
            </a:r>
          </a:p>
          <a:p>
            <a:pPr algn="just" eaLnBrk="1" hangingPunct="1"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sz="2400" dirty="0"/>
          </a:p>
          <a:p>
            <a:pPr eaLnBrk="1" hangingPunct="1"/>
            <a:endParaRPr lang="ru-RU" dirty="0"/>
          </a:p>
        </p:txBody>
      </p:sp>
      <p:pic>
        <p:nvPicPr>
          <p:cNvPr id="18436" name="Picture 4" descr="Рисунок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4223"/>
            <a:ext cx="3187332" cy="406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5" descr="Рисунок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45892"/>
            <a:ext cx="4583259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72778" y="1940808"/>
            <a:ext cx="4583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Теплоход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«Мамин-Сибиряк»</a:t>
            </a: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477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в посёлке Висим</a:t>
            </a:r>
          </a:p>
        </p:txBody>
      </p:sp>
      <p:pic>
        <p:nvPicPr>
          <p:cNvPr id="19459" name="Picture 4" descr="Рисунок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68320" cy="5508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6294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ДЕТСТВО ПИСАТЕЛЯ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685800"/>
            <a:ext cx="8229600" cy="1447800"/>
          </a:xfrm>
        </p:spPr>
        <p:txBody>
          <a:bodyPr>
            <a:normAutofit/>
          </a:bodyPr>
          <a:lstStyle/>
          <a:p>
            <a:pPr marL="273050" indent="357188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Наркисович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Мамин-Сибиряк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родился 6 ноября 1852 г., в заводском посёлке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Висимо-Шайтанском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Верхотурского уезда Пермской губернии в семье бедного заводского священника. Настоящая фамилия Мамин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4874" y="2219325"/>
            <a:ext cx="7248525" cy="4286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90"/>
            <a:ext cx="9067800" cy="6426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в Екатеринбурге, где жил Мамин -Сибиряк</a:t>
            </a:r>
          </a:p>
        </p:txBody>
      </p:sp>
      <p:pic>
        <p:nvPicPr>
          <p:cNvPr id="20483" name="Picture 4" descr="Рисунок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676" y="3048000"/>
            <a:ext cx="4887025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5" descr="Рисунок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535347" cy="2997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58" y="1751867"/>
            <a:ext cx="8795084" cy="482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3048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этом доме жила семья Маминых, в которой было четверо детей, отец был заводским священником, он пользовался огромным уважением жителей завода.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Дмитрий получил домашнее образование, затем учился в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Висимской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школе для детей рабочих.</a:t>
            </a:r>
          </a:p>
        </p:txBody>
      </p:sp>
      <p:pic>
        <p:nvPicPr>
          <p:cNvPr id="8195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5458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6159"/>
            <a:ext cx="8382000" cy="2239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12 лет отец увёз Митю и старшего брата Николая в Екатеринбург и определил их учиться в духовное училище -  бурсу. Страшные нравы царили здесь, учителя обижали детей, старшие издевались над младшими. Митя тяжело заболел и отец забрал его обратно домой. Два года он прожил дома. Это были самые счастливые дни его жизни. Он много путешествовал по родному краю, встречался с простыми людьми, которые стали героями его будущих книг.</a:t>
            </a:r>
          </a:p>
        </p:txBody>
      </p:sp>
      <p:pic>
        <p:nvPicPr>
          <p:cNvPr id="9219" name="Picture 5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10405"/>
            <a:ext cx="6954520" cy="3961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2286000"/>
          </a:xfrm>
        </p:spPr>
        <p:txBody>
          <a:bodyPr>
            <a:normAutofit/>
          </a:bodyPr>
          <a:lstStyle/>
          <a:p>
            <a:pPr indent="360363"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1866г. был определён в Екатеринбургское духовное училище. Затем 4 года отучился в Пермской духовной семинарии. Потом будущий писатель учился на ветеринара в Петербургской медико-хирургической академии, затем на юридическом факультете Петербургского университета. Но, проучившись год, вынужден быть оставить из-за материальных трудностей и резкого ухудшения здоровья (начался туберкулез).</a:t>
            </a:r>
          </a:p>
        </p:txBody>
      </p:sp>
      <p:pic>
        <p:nvPicPr>
          <p:cNvPr id="10243" name="Picture 4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80091"/>
            <a:ext cx="5447355" cy="3879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04800" y="6019800"/>
            <a:ext cx="3282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Пермская духовная семинария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3276600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СНОВА УРАЛ!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31838"/>
            <a:ext cx="8915400" cy="1905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1876 году Дмитрий Мамин вернулся в родные края. Он снова путешествовал по Уралу. Дмитрий встречался с героями своих будущих произведений.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Через год скончался отец, надо было кормить семью, Мамин уехал в Екатеринбург искать работу. Он стал репетитором. В свободное время продолжал писать. </a:t>
            </a:r>
          </a:p>
        </p:txBody>
      </p:sp>
      <p:pic>
        <p:nvPicPr>
          <p:cNvPr id="11268" name="Picture 4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27313"/>
            <a:ext cx="6172200" cy="4011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153400" cy="1143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Петербурге печатались первые произведения писателя.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были подписаны псевдонимом Сибиряк.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Мамин – Сибиряк написал более 150 произведений для детей и взрослых.</a:t>
            </a:r>
          </a:p>
        </p:txBody>
      </p:sp>
      <p:pic>
        <p:nvPicPr>
          <p:cNvPr id="12292" name="Picture 4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13" y="2277968"/>
            <a:ext cx="2473063" cy="3935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 descr="Рисунок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32804"/>
            <a:ext cx="2552700" cy="3997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Рисунок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09800"/>
            <a:ext cx="2743200" cy="3979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6105"/>
            <a:ext cx="8534400" cy="10668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1890 писатель переехал в Петербург. Через год умерла его жена, оставив больную дочь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Аленушку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руках отца.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свободное время он отдавал любимой дочке.</a:t>
            </a:r>
          </a:p>
        </p:txBody>
      </p:sp>
      <p:pic>
        <p:nvPicPr>
          <p:cNvPr id="13315" name="Picture 4" descr="Рисунок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1742501"/>
            <a:ext cx="3688080" cy="4985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5" descr="Рисунок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764280" cy="4857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956</TotalTime>
  <Words>776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Century Schoolbook</vt:lpstr>
      <vt:lpstr>Georgia</vt:lpstr>
      <vt:lpstr>Times New Roman</vt:lpstr>
      <vt:lpstr>Wingdings</vt:lpstr>
      <vt:lpstr>Wingdings 2</vt:lpstr>
      <vt:lpstr>Эркер</vt:lpstr>
      <vt:lpstr>Презентация PowerPoint</vt:lpstr>
      <vt:lpstr>ДЕТСТВО ПИСАТЕЛЯ</vt:lpstr>
      <vt:lpstr>Презентация PowerPoint</vt:lpstr>
      <vt:lpstr>Дмитрий получил домашнее образование, затем учился в Висимской школе для детей рабочих.</vt:lpstr>
      <vt:lpstr>В 12 лет отец увёз Митю и старшего брата Николая в Екатеринбург и определил их учиться в духовное училище -  бурсу. Страшные нравы царили здесь, учителя обижали детей, старшие издевались над младшими. Митя тяжело заболел и отец забрал его обратно домой. Два года он прожил дома. Это были самые счастливые дни его жизни. Он много путешествовал по родному краю, встречался с простыми людьми, которые стали героями его будущих книг.</vt:lpstr>
      <vt:lpstr>В 1866г. был определён в Екатеринбургское духовное училище. Затем 4 года отучился в Пермской духовной семинарии. Потом будущий писатель учился на ветеринара в Петербургской медико-хирургической академии, затем на юридическом факультете Петербургского университета. Но, проучившись год, вынужден быть оставить из-за материальных трудностей и резкого ухудшения здоровья (начался туберкулез).</vt:lpstr>
      <vt:lpstr>СНОВА УРАЛ!</vt:lpstr>
      <vt:lpstr>В Петербурге печатались первые произведения писателя. Они были подписаны псевдонимом Сибиряк. Мамин – Сибиряк написал более 150 произведений для детей и взрослых.</vt:lpstr>
      <vt:lpstr>В 1890 писатель переехал в Петербург. Через год умерла его жена, оставив больную дочь Аленушку на руках отца. Всё свободное время он отдавал любимой дочке.</vt:lpstr>
      <vt:lpstr>Презентация PowerPoint</vt:lpstr>
      <vt:lpstr>  Все малыши знают «Алёнушкины сказки», каждый вечер он рассказывал своей Алёнушке интересные истории: про рыб, птиц, зайцев, которые очень понравились дочке. Так появились его сборники для детей.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Имя писателя не забыто!</vt:lpstr>
      <vt:lpstr>Музей в посёлке Висим</vt:lpstr>
      <vt:lpstr>Музей в Екатеринбурге, где жил Мамин -Сибиряк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Александровн</dc:creator>
  <cp:lastModifiedBy>елена жеребцева</cp:lastModifiedBy>
  <cp:revision>65</cp:revision>
  <cp:lastPrinted>1601-01-01T00:00:00Z</cp:lastPrinted>
  <dcterms:created xsi:type="dcterms:W3CDTF">2012-01-03T08:55:11Z</dcterms:created>
  <dcterms:modified xsi:type="dcterms:W3CDTF">2022-01-26T18:13:18Z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