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F0D35D5-A0DA-4641-A1CD-01B8440D8385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AC9DC4-F933-472E-AF71-78C5706FBC58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8974B0-ACE3-4AAC-9FD7-A50AA8F5DD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625" y="609600"/>
            <a:ext cx="6840206" cy="4076588"/>
          </a:xfrm>
        </p:spPr>
        <p:txBody>
          <a:bodyPr anchor="b">
            <a:noAutofit/>
          </a:bodyPr>
          <a:lstStyle/>
          <a:p>
            <a:r>
              <a:rPr lang="ru-RU" sz="5200" b="1" i="1" dirty="0">
                <a:latin typeface="Corbel"/>
              </a:rPr>
              <a:t>Студия интерактивных технологий и </a:t>
            </a:r>
            <a:r>
              <a:rPr lang="ru-RU" sz="5200" b="1" i="1" err="1">
                <a:latin typeface="Corbel"/>
              </a:rPr>
              <a:t>легоконструирования</a:t>
            </a:r>
            <a:endParaRPr lang="ru-RU" sz="5200" b="1" i="1">
              <a:latin typeface="Corbel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A541C5-9C44-45A4-8637-1430420B6C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40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Основное содержание групповых занятий: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r>
              <a:rPr lang="ru-RU" sz="1700" i="1" dirty="0">
                <a:latin typeface="Times New Roman" pitchFamily="18" charset="0"/>
                <a:cs typeface="Times New Roman" pitchFamily="18" charset="0"/>
              </a:rPr>
              <a:t>Обучающие игры: Они облегчат процесс обучения ребенка чтению, письму, счету и грамоте. </a:t>
            </a:r>
          </a:p>
          <a:p>
            <a:r>
              <a:rPr lang="ru-RU" sz="1700" i="1" dirty="0">
                <a:latin typeface="Times New Roman" pitchFamily="18" charset="0"/>
                <a:cs typeface="Times New Roman" pitchFamily="18" charset="0"/>
              </a:rPr>
              <a:t>Познавательные игры: С их помощью дети узнают о том, как многогранен наш Мир, познакомятся с историей своего города, историческими событиями и героями.  </a:t>
            </a:r>
          </a:p>
          <a:p>
            <a:r>
              <a:rPr lang="ru-RU" sz="1700" i="1" dirty="0">
                <a:latin typeface="Times New Roman" pitchFamily="18" charset="0"/>
                <a:cs typeface="Times New Roman" pitchFamily="18" charset="0"/>
              </a:rPr>
              <a:t>Проективные игры. Детское творчество на песке и стиль взаимодействия в ходе игры по сути являются проекцией внутреннего мира ребенка, то есть переносом вовне его переживаний, желаний, умений, возможностей.</a:t>
            </a:r>
          </a:p>
        </p:txBody>
      </p:sp>
      <p:pic>
        <p:nvPicPr>
          <p:cNvPr id="7" name="Picture 2" descr="C:\Users\Танчик\Desktop\CWKCwXOvqZ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76056" y="548680"/>
            <a:ext cx="3036056" cy="5401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>Режимы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17646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/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«Строительство»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«Карта высот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Режим «Вулкан»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Режим «Водопад»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Режим «Геометрические формы, цвета, цифры»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«Океан»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«Сетка»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«Цветной песок»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Режим «Ледниковый период»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Игра «Воздушные шары»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Игра «Защити базу»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052736"/>
            <a:ext cx="7768937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980728"/>
            <a:ext cx="739537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9543" y="1447800"/>
            <a:ext cx="7250464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60525" y="1514475"/>
            <a:ext cx="70485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31640" y="1484784"/>
            <a:ext cx="755284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227628" y="1124744"/>
            <a:ext cx="7680853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ZmPQMb2dD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476672"/>
            <a:ext cx="4104456" cy="610340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Воздушные_шар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052736"/>
            <a:ext cx="7286615" cy="482453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ГАНУС ТАТЬЯНА СЕРГЕЕВНА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Уральский государственный педагогический университет</a:t>
            </a:r>
          </a:p>
          <a:p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Образование: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высшее. </a:t>
            </a:r>
          </a:p>
          <a:p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Специальность: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социальный педагог.</a:t>
            </a:r>
          </a:p>
        </p:txBody>
      </p:sp>
      <p:pic>
        <p:nvPicPr>
          <p:cNvPr id="12" name="Содержимое 11" descr="PhotoFunia-150599094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48064" y="692696"/>
            <a:ext cx="2998310" cy="4664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2D4098D-0067-41D5-91C7-C76910344F71}"/>
              </a:ext>
            </a:extLst>
          </p:cNvPr>
          <p:cNvSpPr/>
          <p:nvPr/>
        </p:nvSpPr>
        <p:spPr>
          <a:xfrm>
            <a:off x="5362575" y="5514975"/>
            <a:ext cx="2970434" cy="4365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Times New Roman"/>
                <a:cs typeface="Times New Roman"/>
              </a:rPr>
              <a:t>Воспитатель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" name="Содержимое 27" descr="5uQsuOpPH8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8057347" cy="5073427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sgJkQ_3XQ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556792"/>
            <a:ext cx="7320813" cy="4392488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Yhhrmh7X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412776"/>
            <a:ext cx="7320813" cy="4392488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dXlzP59w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556791"/>
            <a:ext cx="7392822" cy="4435693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-mxRAN7NP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598295"/>
            <a:ext cx="7499350" cy="449961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GYtNm8cAly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790840"/>
            <a:ext cx="4001492" cy="5335323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fAJkBUnNV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476672"/>
            <a:ext cx="4433540" cy="591138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NAL6ywcfdj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741837"/>
            <a:ext cx="7499350" cy="4212526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000" b="1" i="1" dirty="0">
                <a:solidFill>
                  <a:srgbClr val="002060"/>
                </a:solidFill>
              </a:rPr>
              <a:t>Спасибо за внимание!</a:t>
            </a:r>
          </a:p>
        </p:txBody>
      </p:sp>
      <p:pic>
        <p:nvPicPr>
          <p:cNvPr id="4" name="Содержимое 3" descr="RUNEnW1paV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741837"/>
            <a:ext cx="7499350" cy="421252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4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Содержимое 3" descr="xBqG5rre1z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4450" y="1410449"/>
            <a:ext cx="7463774" cy="48112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63272" cy="1988840"/>
          </a:xfrm>
        </p:spPr>
        <p:txBody>
          <a:bodyPr>
            <a:normAutofit/>
          </a:bodyPr>
          <a:lstStyle/>
          <a:p>
            <a:pPr algn="just"/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	В основе работы  лежит программа педагога-психолога Паниной А.А. «Интерактивная песочница» (г. Томск)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4525963"/>
          </a:xfrm>
        </p:spPr>
        <p:txBody>
          <a:bodyPr>
            <a:normAutofit/>
          </a:bodyPr>
          <a:lstStyle/>
          <a:p>
            <a:pPr lvl="1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	Игры на песке — одна из форм естественной деятельности ребенка. Именно поэтому мы можем использовать интерактивную песочницу в развивающей и обучающей деятельности. Строя картины из песка, придумывая различные истории, мы в наиболее органичной для ребенка форме передаем ему знания и жизненный опыт, рассказываем о событиях и законах окружающего мира.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Интерактивная песочница </a:t>
            </a:r>
            <a:r>
              <a:rPr lang="ru-RU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iSandBOX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3" descr="C:\Users\Танчик\Desktop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060848"/>
            <a:ext cx="4430860" cy="4587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buNone/>
            </a:pPr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500" i="1" dirty="0">
                <a:latin typeface="Times New Roman" pitchFamily="18" charset="0"/>
                <a:cs typeface="Times New Roman" pitchFamily="18" charset="0"/>
              </a:rPr>
              <a:t>	Работа интерактивной песочницы построена на технологиях дополненной реальности, благодаря чему обычный песок превращается в волшебную вселенную.</a:t>
            </a:r>
          </a:p>
          <a:p>
            <a:pPr lvl="1"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457200" y="692696"/>
            <a:ext cx="3538736" cy="5616624"/>
          </a:xfrm>
        </p:spPr>
        <p:txBody>
          <a:bodyPr>
            <a:noAutofit/>
          </a:bodyPr>
          <a:lstStyle/>
          <a:p>
            <a:r>
              <a:rPr lang="ru-RU" sz="2500" i="1" dirty="0">
                <a:latin typeface="Times New Roman" pitchFamily="18" charset="0"/>
                <a:cs typeface="Times New Roman" pitchFamily="18" charset="0"/>
              </a:rPr>
              <a:t>Сенсор для определения глубины, подключенный к компьютеру, замеряет расстояние до песка, специальная программа обрабатывает полученные от сенсора данные и подает проектору команды, каким цветом подсвечивать конкретный участок песочницы.</a:t>
            </a:r>
            <a:endParaRPr lang="ru-RU" sz="25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br>
              <a:rPr lang="ru-RU" dirty="0"/>
            </a:br>
            <a:endParaRPr lang="ru-RU" dirty="0"/>
          </a:p>
        </p:txBody>
      </p:sp>
      <p:pic>
        <p:nvPicPr>
          <p:cNvPr id="7" name="Рисунок 6" descr="razmery_proekcii_interaktivnoj_pesochnic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692696"/>
            <a:ext cx="4680520" cy="59348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Цель программы: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развитие восприятия, мышления, памяти, внимания, речи, навыков самоконтроля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творческого мышления, воображения и фантазии.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Задачи программы: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 Укрепить у ребенка чувство доверия к окружающему миру;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Усилить желание ребенка узнать что-то новое, экспериментировать и работать самостоятельно и в команде;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Способствовать развитию мелкой моторики и речи;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4. Способствовать освоению ребенком позитивных способов поведения в различных ситуациях; 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5. Способствовать развитию познавательных функций (внимание, слуховая память, воображение);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6. Сформировать навыки умения слушать говорящего.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</TotalTime>
  <Words>294</Words>
  <Application>Microsoft Office PowerPoint</Application>
  <PresentationFormat>Экран (4:3)</PresentationFormat>
  <Paragraphs>44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Солнцестояние</vt:lpstr>
      <vt:lpstr>Студия интерактивных технологий и легоконструирования</vt:lpstr>
      <vt:lpstr>        ГАНУС ТАТЬЯНА СЕРГЕЕВНА</vt:lpstr>
      <vt:lpstr>Презентация PowerPoint</vt:lpstr>
      <vt:lpstr> В основе работы  лежит программа педагога-психолога Паниной А.А. «Интерактивная песочница» (г. Томск)</vt:lpstr>
      <vt:lpstr>  Интерактивная песочница iSandBOX</vt:lpstr>
      <vt:lpstr>Презентация PowerPoint</vt:lpstr>
      <vt:lpstr>Презентация PowerPoint</vt:lpstr>
      <vt:lpstr>Цель программы:</vt:lpstr>
      <vt:lpstr>Задачи программы:</vt:lpstr>
      <vt:lpstr>Основное содержание групповых занятий:</vt:lpstr>
      <vt:lpstr> Режимы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Танчик</dc:creator>
  <cp:lastModifiedBy>Танчик</cp:lastModifiedBy>
  <cp:revision>21</cp:revision>
  <dcterms:created xsi:type="dcterms:W3CDTF">2017-11-07T17:58:29Z</dcterms:created>
  <dcterms:modified xsi:type="dcterms:W3CDTF">2017-11-07T18:16:39Z</dcterms:modified>
</cp:coreProperties>
</file>