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0D35D5-A0DA-4641-A1CD-01B8440D838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AC9DC4-F933-472E-AF71-78C5706FBC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74B0-ACE3-4AAC-9FD7-A50AA8F5D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5" y="609600"/>
            <a:ext cx="6840206" cy="4076588"/>
          </a:xfrm>
        </p:spPr>
        <p:txBody>
          <a:bodyPr anchor="b">
            <a:noAutofit/>
          </a:bodyPr>
          <a:lstStyle/>
          <a:p>
            <a:r>
              <a:rPr lang="ru-RU" sz="5200" b="1" i="1" dirty="0">
                <a:latin typeface="Corbel"/>
              </a:rPr>
              <a:t>Студия интерактивных технологий и </a:t>
            </a:r>
            <a:r>
              <a:rPr lang="ru-RU" sz="5200" b="1" i="1" err="1">
                <a:latin typeface="Corbel"/>
              </a:rPr>
              <a:t>легоконструирования</a:t>
            </a:r>
            <a:endParaRPr lang="ru-RU" sz="5200" b="1" i="1">
              <a:latin typeface="Corbel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A541C5-9C44-45A4-8637-1430420B6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Основное содержание групповых занятий: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Обучающие игры: Они облегчат процесс обучения ребенка чтению, письму, счету и грамоте. </a:t>
            </a:r>
          </a:p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Познавательные игры: С их помощью дети узнают о том, как многогранен наш Мир, познакомятся с историей своего города, историческими событиями и героями.  </a:t>
            </a:r>
          </a:p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Проективные игры. Детское творчество на песке и стиль взаимодействия в ходе игры по сути являются проекцией внутреннего мира ребенка, то есть переносом вовне его переживаний, желаний, умений, возможностей.</a:t>
            </a:r>
          </a:p>
        </p:txBody>
      </p:sp>
      <p:pic>
        <p:nvPicPr>
          <p:cNvPr id="7" name="Picture 2" descr="C:\Users\Танчик\Desktop\CWKCwXOvqZ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548680"/>
            <a:ext cx="3036056" cy="540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Режимы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764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«Строительство»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«Карта высот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«Вулкан»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«Водопад»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«Геометрические формы, цвета, цифры»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«Океан»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«Сетка»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«Цветной песок»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«Ледниковый период»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«Воздушные шары»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«Защити базу»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76893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73953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9543" y="1447800"/>
            <a:ext cx="72504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0525" y="1514475"/>
            <a:ext cx="7048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7552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7628" y="1124744"/>
            <a:ext cx="76808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ZmPQMb2dD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104456" cy="61034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здушные_ша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7286615" cy="4824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ГАНУС ТАТЬЯНА СЕРГЕЕВНА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Уральский государственный педагогический университет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высшее. 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социальный педагог.</a:t>
            </a:r>
          </a:p>
        </p:txBody>
      </p:sp>
      <p:pic>
        <p:nvPicPr>
          <p:cNvPr id="12" name="Содержимое 11" descr="PhotoFunia-15059909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2998310" cy="466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D4098D-0067-41D5-91C7-C76910344F71}"/>
              </a:ext>
            </a:extLst>
          </p:cNvPr>
          <p:cNvSpPr/>
          <p:nvPr/>
        </p:nvSpPr>
        <p:spPr>
          <a:xfrm>
            <a:off x="5362575" y="5514975"/>
            <a:ext cx="2970434" cy="436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Воспитатель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" name="Содержимое 27" descr="5uQsuOpPH8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57347" cy="507342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sgJkQ_3X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7320813" cy="43924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Yhhrmh7X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7320813" cy="43924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dXlzP59w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1"/>
            <a:ext cx="7392822" cy="443569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-mxRAN7N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98295"/>
            <a:ext cx="7499350" cy="449961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YtNm8cAl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790840"/>
            <a:ext cx="4001492" cy="533532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AJkBUnNV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433540" cy="59113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L6ywcfd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41837"/>
            <a:ext cx="7499350" cy="421252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Содержимое 3" descr="RUNEnW1pa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41837"/>
            <a:ext cx="7499350" cy="42125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3" descr="xBqG5rre1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1410449"/>
            <a:ext cx="7463774" cy="4811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988840"/>
          </a:xfrm>
        </p:spPr>
        <p:txBody>
          <a:bodyPr>
            <a:normAutofit/>
          </a:bodyPr>
          <a:lstStyle/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	В основе работы  лежит программа педагога-психолога Паниной А.А. «Интерактивная песочница» (г. Томск)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52596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	Игры на песке — одна из форм естественной деятельности ребенка. Именно поэтому мы можем использовать интерактивную песочницу в развивающей и обучающей деятельности. Строя картины из песка, придумывая различные истории, мы в наиболее органичной для ребенка форме передаем ему знания и жизненный опыт, рассказываем о событиях и законах окружающего мира.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песочница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iSandBOX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Users\Танчик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430860" cy="458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	Работа интерактивной песочницы построена на технологиях дополненной реальности, благодаря чему обычный песок превращается в волшебную вселенную.</a:t>
            </a:r>
          </a:p>
          <a:p>
            <a:pPr lvl="1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538736" cy="5616624"/>
          </a:xfrm>
        </p:spPr>
        <p:txBody>
          <a:bodyPr>
            <a:noAutofit/>
          </a:bodyPr>
          <a:lstStyle/>
          <a:p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Сенсор для определения глубины, подключенный к компьютеру, замеряет расстояние до песка, специальная программа обрабатывает полученные от сенсора данные и подает проектору команды, каким цветом подсвечивать конкретный участок песочницы.</a:t>
            </a:r>
            <a:endParaRPr lang="ru-RU" sz="2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razmery_proekcii_interaktivnoj_pesochn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4680520" cy="5934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восприятия, мышления, памяти, внимания, речи, навыков самоконтроля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творческого мышления, воображения и фантазии.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Укрепить у ребенка чувство доверия к окружающему миру;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Усилить желание ребенка узнать что-то новое, экспериментировать и работать самостоятельно и в команде;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Способствовать развитию мелкой моторики и речи;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4. Способствовать освоению ребенком позитивных способов поведения в различных ситуациях;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Способствовать развитию познавательных функций (внимание, слуховая память, воображение);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Сформировать навыки умения слушать говорящего.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294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Студия интерактивных технологий и легоконструирования</vt:lpstr>
      <vt:lpstr>        ГАНУС ТАТЬЯНА СЕРГЕЕВНА</vt:lpstr>
      <vt:lpstr>Презентация PowerPoint</vt:lpstr>
      <vt:lpstr> В основе работы  лежит программа педагога-психолога Паниной А.А. «Интерактивная песочница» (г. Томск)</vt:lpstr>
      <vt:lpstr>  Интерактивная песочница iSandBOX</vt:lpstr>
      <vt:lpstr>Презентация PowerPoint</vt:lpstr>
      <vt:lpstr>Презентация PowerPoint</vt:lpstr>
      <vt:lpstr>Цель программы:</vt:lpstr>
      <vt:lpstr>Задачи программы:</vt:lpstr>
      <vt:lpstr>Основное содержание групповых занятий:</vt:lpstr>
      <vt:lpstr> Режимы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Танчик</dc:creator>
  <cp:lastModifiedBy>Танчик</cp:lastModifiedBy>
  <cp:revision>21</cp:revision>
  <dcterms:created xsi:type="dcterms:W3CDTF">2017-11-07T17:58:29Z</dcterms:created>
  <dcterms:modified xsi:type="dcterms:W3CDTF">2017-11-07T18:16:39Z</dcterms:modified>
</cp:coreProperties>
</file>