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72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7" autoAdjust="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C8EE-6BF3-49D0-AC51-8DC3110A2273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4" y="-101422"/>
            <a:ext cx="9144000" cy="6858000"/>
          </a:xfrm>
          <a:prstGeom prst="rect">
            <a:avLst/>
          </a:prstGeom>
        </p:spPr>
      </p:pic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88" y="381104"/>
            <a:ext cx="1835696" cy="232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868" y="2204864"/>
            <a:ext cx="7772400" cy="1808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ПДД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9128" y="4786322"/>
            <a:ext cx="4244872" cy="63781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воспитатель,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Макарова О.В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– детский сад присмотра и оздоровления № 583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0428" y="5589240"/>
            <a:ext cx="4320480" cy="589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Екатеринбург 2019 г.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За рулем я сижу,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дорогу гляжу.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(Водитель)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Это что за чудо-юдо,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Два горба, как у верблюда?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Треугольный этот знак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Называется он как?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(идут дорожные работы)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Человек по мне шагает.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Меня зеброй называет.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(пешеходный переход).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09" y="3933056"/>
            <a:ext cx="2272821" cy="2276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09" y="558230"/>
            <a:ext cx="2777844" cy="24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861" y="2536454"/>
            <a:ext cx="2067767" cy="18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8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774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сигналов три.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сигналы назови.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620688"/>
            <a:ext cx="2808312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" y="2144688"/>
            <a:ext cx="6075972" cy="40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" y="-144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Полосатая указка,</a:t>
            </a:r>
            <a:br>
              <a:rPr lang="ru-RU" dirty="0" smtClean="0"/>
            </a:br>
            <a:r>
              <a:rPr lang="ru-RU" dirty="0" smtClean="0"/>
              <a:t>Словно палочка из сказки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(Жезл)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Впереди и сзади,</a:t>
            </a:r>
            <a:br>
              <a:rPr lang="ru-RU" dirty="0" smtClean="0"/>
            </a:br>
            <a:r>
              <a:rPr lang="ru-RU" dirty="0" smtClean="0"/>
              <a:t>И по бокам-окошки.</a:t>
            </a:r>
            <a:br>
              <a:rPr lang="ru-RU" dirty="0" smtClean="0"/>
            </a:br>
            <a:r>
              <a:rPr lang="ru-RU" dirty="0" smtClean="0"/>
              <a:t>Что за странный домик</a:t>
            </a:r>
            <a:br>
              <a:rPr lang="ru-RU" dirty="0" smtClean="0"/>
            </a:br>
            <a:r>
              <a:rPr lang="ru-RU" dirty="0" smtClean="0"/>
              <a:t>На округлых ножках?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(автомобиль)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87" y="548680"/>
            <a:ext cx="1835055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72" y="37890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15" y="18864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85" y="749151"/>
            <a:ext cx="8229600" cy="807641"/>
          </a:xfrm>
        </p:spPr>
        <p:txBody>
          <a:bodyPr/>
          <a:lstStyle/>
          <a:p>
            <a:r>
              <a:rPr lang="ru-RU" dirty="0" smtClean="0"/>
              <a:t>Опасно ли перебегать дорогу?</a:t>
            </a:r>
            <a:endParaRPr lang="ru-RU" dirty="0"/>
          </a:p>
        </p:txBody>
      </p:sp>
      <p:pic>
        <p:nvPicPr>
          <p:cNvPr id="6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4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42088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Неопасно.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084" y="3872374"/>
            <a:ext cx="60486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Опасно. В спешке человек становится невнимательным.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43666" y="1460674"/>
            <a:ext cx="7427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+mj-cs"/>
              </a:rPr>
              <a:t>Нажми на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2663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ребус:</a:t>
            </a:r>
            <a:endParaRPr lang="ru-RU" dirty="0"/>
          </a:p>
        </p:txBody>
      </p:sp>
      <p:pic>
        <p:nvPicPr>
          <p:cNvPr id="5" name="Picture 6" descr="http://pochemu4ka.ru/_ld/104/s848481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619304"/>
            <a:ext cx="7848872" cy="2046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00288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328" y="3429000"/>
            <a:ext cx="5583942" cy="314096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54"/>
            <a:ext cx="9372532" cy="70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12"/>
            <a:ext cx="9252520" cy="69887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8" y="4077072"/>
            <a:ext cx="8930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внимательны на дорогах, берегите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324528" cy="32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30"/>
            <a:ext cx="9164307" cy="6873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26"/>
            <a:ext cx="9324528" cy="7059022"/>
          </a:xfrm>
        </p:spPr>
      </p:pic>
    </p:spTree>
    <p:extLst>
      <p:ext uri="{BB962C8B-B14F-4D97-AF65-F5344CB8AC3E}">
        <p14:creationId xmlns:p14="http://schemas.microsoft.com/office/powerpoint/2010/main" val="2758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"/>
            <a:ext cx="9252520" cy="69393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2"/>
            <a:ext cx="9259321" cy="6851898"/>
          </a:xfrm>
        </p:spPr>
      </p:pic>
    </p:spTree>
    <p:extLst>
      <p:ext uri="{BB962C8B-B14F-4D97-AF65-F5344CB8AC3E}">
        <p14:creationId xmlns:p14="http://schemas.microsoft.com/office/powerpoint/2010/main" val="1573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-15011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дорожных знаков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87122" y="5502561"/>
            <a:ext cx="4242636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36" y="2924944"/>
            <a:ext cx="343715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0B050"/>
                </a:solidFill>
              </a:rPr>
              <a:t>запрещающих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76" y="2573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768" y="19888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01" y="4794675"/>
            <a:ext cx="460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632830"/>
            <a:ext cx="346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34" y="3965039"/>
            <a:ext cx="290656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0B050"/>
                </a:solidFill>
              </a:rPr>
              <a:t>препинания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833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19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нужны знаки дорожного движения?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turvp.ru/images/cms/data/bezymyannyj_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18" y="1202050"/>
            <a:ext cx="2088232" cy="22094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64833" y="1844824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4833" y="2942868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91518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5798" y="1214517"/>
            <a:ext cx="3039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Нажми на ответ.</a:t>
            </a:r>
          </a:p>
        </p:txBody>
      </p:sp>
    </p:spTree>
    <p:extLst>
      <p:ext uri="{BB962C8B-B14F-4D97-AF65-F5344CB8AC3E}">
        <p14:creationId xmlns:p14="http://schemas.microsoft.com/office/powerpoint/2010/main" val="8730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" y="-8942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54286" cy="576064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обозначены эти знаки на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проезжей части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27584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знаки и соедини их с соответствующей картинкой.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Подземный переход.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Автобусная остановка.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3. Пешеходный переход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ristor.ru/wp-content/uploads/2016/10/podhemniy-perehod.jpg"/>
          <p:cNvPicPr>
            <a:picLocks noChangeAspect="1" noChangeArrowheads="1"/>
          </p:cNvPicPr>
          <p:nvPr/>
        </p:nvPicPr>
        <p:blipFill>
          <a:blip r:embed="rId3" cstate="print"/>
          <a:srcRect b="16841"/>
          <a:stretch>
            <a:fillRect/>
          </a:stretch>
        </p:blipFill>
        <p:spPr bwMode="auto">
          <a:xfrm>
            <a:off x="3995936" y="4384516"/>
            <a:ext cx="1872208" cy="179619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d69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91" y="4436380"/>
            <a:ext cx="1856467" cy="1866653"/>
          </a:xfrm>
          <a:prstGeom prst="rect">
            <a:avLst/>
          </a:prstGeom>
          <a:noFill/>
        </p:spPr>
      </p:pic>
      <p:pic>
        <p:nvPicPr>
          <p:cNvPr id="7" name="Picture 2" descr="http://detsad-kitty.ru/uploads/posts/2014-11/1415556505_p0009_rrrisr-srrrrs.jpg"/>
          <p:cNvPicPr>
            <a:picLocks noChangeAspect="1" noChangeArrowheads="1"/>
          </p:cNvPicPr>
          <p:nvPr/>
        </p:nvPicPr>
        <p:blipFill>
          <a:blip r:embed="rId5" cstate="print"/>
          <a:srcRect l="15580" t="6522" r="15868" b="23913"/>
          <a:stretch>
            <a:fillRect/>
          </a:stretch>
        </p:blipFill>
        <p:spPr bwMode="auto">
          <a:xfrm>
            <a:off x="7123706" y="4469363"/>
            <a:ext cx="1432588" cy="183367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97" y="2569170"/>
            <a:ext cx="2054407" cy="154080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4" y="2569170"/>
            <a:ext cx="2000583" cy="160761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69170"/>
            <a:ext cx="2283698" cy="161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по ПДД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Эту ленту не возьмешь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в косичку не вплетешь.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земле она лежит,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Транспорт вдоль по ней бежит.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(дорога)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Никогда я не сплю,</a:t>
            </a:r>
          </a:p>
          <a:p>
            <a:pPr marL="0" indent="0">
              <a:buNone/>
            </a:pPr>
            <a:r>
              <a:rPr lang="ru-RU" dirty="0" smtClean="0"/>
              <a:t>На дорогу смотрю.</a:t>
            </a:r>
          </a:p>
          <a:p>
            <a:pPr marL="0" indent="0">
              <a:buNone/>
            </a:pPr>
            <a:r>
              <a:rPr lang="ru-RU" dirty="0" smtClean="0"/>
              <a:t>Подскажу, когда стоять,</a:t>
            </a:r>
          </a:p>
          <a:p>
            <a:pPr marL="0" indent="0">
              <a:buNone/>
            </a:pPr>
            <a:r>
              <a:rPr lang="ru-RU" dirty="0" smtClean="0"/>
              <a:t>Когда движение начинать.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(Светофор)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23" y="1112912"/>
            <a:ext cx="3242523" cy="2316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23" y="3717032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3" y="0"/>
            <a:ext cx="9337709" cy="7003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3851920" cy="5577483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обочине дороги,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солдатики, стоят.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с вами выполняем,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Все, что нам они велят.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(знаки)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Сосчитай сколько знаков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 видите. (6)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Назови геометрические фигур, которые Вы видите (круг, квадрат, прямоугольник, треугольник, ромб)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tsad-kitty.ru/uploads/posts/2014-11/1415556505_p0009_rrrisr-srrr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</a:blip>
          <a:srcRect l="15580" t="6522" r="15868" b="23913"/>
          <a:stretch>
            <a:fillRect/>
          </a:stretch>
        </p:blipFill>
        <p:spPr bwMode="auto">
          <a:xfrm>
            <a:off x="4928064" y="161877"/>
            <a:ext cx="1584194" cy="2304425"/>
          </a:xfrm>
          <a:prstGeom prst="rect">
            <a:avLst/>
          </a:prstGeom>
          <a:noFill/>
        </p:spPr>
      </p:pic>
      <p:pic>
        <p:nvPicPr>
          <p:cNvPr id="6" name="Picture 4" descr="http://nashzernograd.ru/_fr/1/720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2" y="2429991"/>
            <a:ext cx="1620180" cy="21602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2572" t="2957" r="22571" b="2811"/>
          <a:stretch>
            <a:fillRect/>
          </a:stretch>
        </p:blipFill>
        <p:spPr bwMode="auto">
          <a:xfrm>
            <a:off x="7020272" y="198190"/>
            <a:ext cx="1589776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Администратор\Desktop\park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042" y="4945174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130" y="4626868"/>
            <a:ext cx="2232248" cy="2232248"/>
          </a:xfrm>
          <a:prstGeom prst="rect">
            <a:avLst/>
          </a:prstGeom>
          <a:noFill/>
        </p:spPr>
      </p:pic>
      <p:pic>
        <p:nvPicPr>
          <p:cNvPr id="16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7020272" y="27194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 кругу с обводом красным,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значит – тут опасно!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Тут, поймите, запрещенья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Пешеходного движенья.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(«Переход запрещен»)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Круглый знак, а в нем окошко.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спешите сгоряча,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подумайте немножко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здесь, свалка кирпича?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(Въезд запрещен)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44" y="548680"/>
            <a:ext cx="3106318" cy="2327920"/>
          </a:xfrm>
          <a:prstGeom prst="rect">
            <a:avLst/>
          </a:prstGeom>
        </p:spPr>
      </p:pic>
      <p:pic>
        <p:nvPicPr>
          <p:cNvPr id="10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5725244" y="34290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249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Дидактическая игра по ПДД для детей старшего дошкольного возраста</vt:lpstr>
      <vt:lpstr>Презентация PowerPoint</vt:lpstr>
      <vt:lpstr>Презентация PowerPoint</vt:lpstr>
      <vt:lpstr> Каких дорожных знаков  не бывает? </vt:lpstr>
      <vt:lpstr> Для чего нужны знаки дорожного движения? </vt:lpstr>
      <vt:lpstr>Как обозначены эти знаки на проезжей части улиц и дорог?</vt:lpstr>
      <vt:lpstr>Загадки по ПДД </vt:lpstr>
      <vt:lpstr>Презентация PowerPoint</vt:lpstr>
      <vt:lpstr>Я в кругу с обводом красным,  Это значит – тут опасно! Тут, поймите, запрещенья  Пешеходного движенья.      («Переход запрещен»)  Круглый знак, а в нем окошко. Не спешите сгоряча, А подумайте немножко Что здесь, свалка кирпича? (Въезд запрещен) </vt:lpstr>
      <vt:lpstr>Презентация PowerPoint</vt:lpstr>
      <vt:lpstr>Презентация PowerPoint</vt:lpstr>
      <vt:lpstr>Полосатая указка, Словно палочка из сказки (Жезл)  Впереди и сзади, И по бокам-окошки. Что за странный домик На округлых ножках? (автомобиль)</vt:lpstr>
      <vt:lpstr>Опасно ли перебегать дорогу?</vt:lpstr>
      <vt:lpstr>Расшифруй ребус:</vt:lpstr>
      <vt:lpstr>Презентация PowerPoint</vt:lpstr>
      <vt:lpstr>Будьте внимательны на дорогах, берегите себя!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ПДД азбука движения дошкольника</dc:title>
  <dc:creator>admin</dc:creator>
  <cp:lastModifiedBy>User</cp:lastModifiedBy>
  <cp:revision>44</cp:revision>
  <dcterms:created xsi:type="dcterms:W3CDTF">2019-01-14T14:16:15Z</dcterms:created>
  <dcterms:modified xsi:type="dcterms:W3CDTF">2019-10-25T04:37:08Z</dcterms:modified>
</cp:coreProperties>
</file>