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</p:sldMasterIdLst>
  <p:notesMasterIdLst>
    <p:notesMasterId r:id="rId17"/>
  </p:notesMasterIdLst>
  <p:sldIdLst>
    <p:sldId id="588" r:id="rId3"/>
    <p:sldId id="593" r:id="rId4"/>
    <p:sldId id="499" r:id="rId5"/>
    <p:sldId id="597" r:id="rId6"/>
    <p:sldId id="598" r:id="rId7"/>
    <p:sldId id="599" r:id="rId8"/>
    <p:sldId id="280" r:id="rId9"/>
    <p:sldId id="504" r:id="rId10"/>
    <p:sldId id="500" r:id="rId11"/>
    <p:sldId id="480" r:id="rId12"/>
    <p:sldId id="477" r:id="rId13"/>
    <p:sldId id="478" r:id="rId14"/>
    <p:sldId id="479" r:id="rId15"/>
    <p:sldId id="5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DBEA7E"/>
    <a:srgbClr val="ACC31F"/>
    <a:srgbClr val="007E39"/>
    <a:srgbClr val="8084CA"/>
    <a:srgbClr val="6569BF"/>
    <a:srgbClr val="FF9797"/>
    <a:srgbClr val="FFD5D5"/>
    <a:srgbClr val="0639AA"/>
    <a:srgbClr val="D8E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96" autoAdjust="0"/>
  </p:normalViewPr>
  <p:slideViewPr>
    <p:cSldViewPr snapToGrid="0">
      <p:cViewPr>
        <p:scale>
          <a:sx n="80" d="100"/>
          <a:sy n="80" d="100"/>
        </p:scale>
        <p:origin x="883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F3918B-8F3C-4C30-B7D4-1A54CC17C1DA}"/>
              </a:ext>
            </a:extLst>
          </p:cNvPr>
          <p:cNvSpPr/>
          <p:nvPr userDrawn="1"/>
        </p:nvSpPr>
        <p:spPr>
          <a:xfrm>
            <a:off x="3390900" y="0"/>
            <a:ext cx="8801100" cy="6218578"/>
          </a:xfrm>
          <a:custGeom>
            <a:avLst/>
            <a:gdLst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5984748 w 8801100"/>
              <a:gd name="connsiteY15" fmla="*/ 5651133 h 6218578"/>
              <a:gd name="connsiteX16" fmla="*/ 6535339 w 8801100"/>
              <a:gd name="connsiteY16" fmla="*/ 5044588 h 6218578"/>
              <a:gd name="connsiteX17" fmla="*/ 6629910 w 8801100"/>
              <a:gd name="connsiteY17" fmla="*/ 4923948 h 6218578"/>
              <a:gd name="connsiteX18" fmla="*/ 3714642 w 8801100"/>
              <a:gd name="connsiteY18" fmla="*/ 3165417 h 6218578"/>
              <a:gd name="connsiteX19" fmla="*/ 3611303 w 8801100"/>
              <a:gd name="connsiteY19" fmla="*/ 3274254 h 6218578"/>
              <a:gd name="connsiteX20" fmla="*/ 2550282 w 8801100"/>
              <a:gd name="connsiteY20" fmla="*/ 4091882 h 6218578"/>
              <a:gd name="connsiteX21" fmla="*/ 2175420 w 8801100"/>
              <a:gd name="connsiteY21" fmla="*/ 3738056 h 6218578"/>
              <a:gd name="connsiteX22" fmla="*/ 363453 w 8801100"/>
              <a:gd name="connsiteY22" fmla="*/ 1046218 h 6218578"/>
              <a:gd name="connsiteX23" fmla="*/ 0 w 8801100"/>
              <a:gd name="connsiteY23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5984748 w 8801100"/>
              <a:gd name="connsiteY15" fmla="*/ 5651133 h 6218578"/>
              <a:gd name="connsiteX16" fmla="*/ 6535339 w 8801100"/>
              <a:gd name="connsiteY16" fmla="*/ 5044588 h 6218578"/>
              <a:gd name="connsiteX17" fmla="*/ 6629910 w 8801100"/>
              <a:gd name="connsiteY17" fmla="*/ 4923948 h 6218578"/>
              <a:gd name="connsiteX18" fmla="*/ 3611303 w 8801100"/>
              <a:gd name="connsiteY18" fmla="*/ 3274254 h 6218578"/>
              <a:gd name="connsiteX19" fmla="*/ 2550282 w 8801100"/>
              <a:gd name="connsiteY19" fmla="*/ 4091882 h 6218578"/>
              <a:gd name="connsiteX20" fmla="*/ 2175420 w 8801100"/>
              <a:gd name="connsiteY20" fmla="*/ 3738056 h 6218578"/>
              <a:gd name="connsiteX21" fmla="*/ 363453 w 8801100"/>
              <a:gd name="connsiteY21" fmla="*/ 1046218 h 6218578"/>
              <a:gd name="connsiteX22" fmla="*/ 0 w 8801100"/>
              <a:gd name="connsiteY22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5984748 w 8801100"/>
              <a:gd name="connsiteY15" fmla="*/ 5651133 h 6218578"/>
              <a:gd name="connsiteX16" fmla="*/ 6535339 w 8801100"/>
              <a:gd name="connsiteY16" fmla="*/ 5044588 h 6218578"/>
              <a:gd name="connsiteX17" fmla="*/ 6629910 w 8801100"/>
              <a:gd name="connsiteY17" fmla="*/ 4923948 h 6218578"/>
              <a:gd name="connsiteX18" fmla="*/ 2550282 w 8801100"/>
              <a:gd name="connsiteY18" fmla="*/ 4091882 h 6218578"/>
              <a:gd name="connsiteX19" fmla="*/ 2175420 w 8801100"/>
              <a:gd name="connsiteY19" fmla="*/ 3738056 h 6218578"/>
              <a:gd name="connsiteX20" fmla="*/ 363453 w 8801100"/>
              <a:gd name="connsiteY20" fmla="*/ 1046218 h 6218578"/>
              <a:gd name="connsiteX21" fmla="*/ 0 w 8801100"/>
              <a:gd name="connsiteY21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5984748 w 8801100"/>
              <a:gd name="connsiteY15" fmla="*/ 5651133 h 6218578"/>
              <a:gd name="connsiteX16" fmla="*/ 6535339 w 8801100"/>
              <a:gd name="connsiteY16" fmla="*/ 5044588 h 6218578"/>
              <a:gd name="connsiteX17" fmla="*/ 2550282 w 8801100"/>
              <a:gd name="connsiteY17" fmla="*/ 4091882 h 6218578"/>
              <a:gd name="connsiteX18" fmla="*/ 2175420 w 8801100"/>
              <a:gd name="connsiteY18" fmla="*/ 3738056 h 6218578"/>
              <a:gd name="connsiteX19" fmla="*/ 363453 w 8801100"/>
              <a:gd name="connsiteY19" fmla="*/ 1046218 h 6218578"/>
              <a:gd name="connsiteX20" fmla="*/ 0 w 8801100"/>
              <a:gd name="connsiteY20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5984748 w 8801100"/>
              <a:gd name="connsiteY15" fmla="*/ 5651133 h 6218578"/>
              <a:gd name="connsiteX16" fmla="*/ 2550282 w 8801100"/>
              <a:gd name="connsiteY16" fmla="*/ 4091882 h 6218578"/>
              <a:gd name="connsiteX17" fmla="*/ 2175420 w 8801100"/>
              <a:gd name="connsiteY17" fmla="*/ 3738056 h 6218578"/>
              <a:gd name="connsiteX18" fmla="*/ 363453 w 8801100"/>
              <a:gd name="connsiteY18" fmla="*/ 1046218 h 6218578"/>
              <a:gd name="connsiteX19" fmla="*/ 0 w 8801100"/>
              <a:gd name="connsiteY19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442774 w 8801100"/>
              <a:gd name="connsiteY7" fmla="*/ 3696329 h 6218578"/>
              <a:gd name="connsiteX8" fmla="*/ 7796715 w 8801100"/>
              <a:gd name="connsiteY8" fmla="*/ 2959583 h 6218578"/>
              <a:gd name="connsiteX9" fmla="*/ 7841943 w 8801100"/>
              <a:gd name="connsiteY9" fmla="*/ 2848455 h 6218578"/>
              <a:gd name="connsiteX10" fmla="*/ 8156501 w 8801100"/>
              <a:gd name="connsiteY10" fmla="*/ 2857091 h 6218578"/>
              <a:gd name="connsiteX11" fmla="*/ 8801100 w 8801100"/>
              <a:gd name="connsiteY11" fmla="*/ 2816786 h 6218578"/>
              <a:gd name="connsiteX12" fmla="*/ 8801100 w 8801100"/>
              <a:gd name="connsiteY12" fmla="*/ 6194683 h 6218578"/>
              <a:gd name="connsiteX13" fmla="*/ 8156501 w 8801100"/>
              <a:gd name="connsiteY13" fmla="*/ 6218578 h 6218578"/>
              <a:gd name="connsiteX14" fmla="*/ 5754942 w 8801100"/>
              <a:gd name="connsiteY14" fmla="*/ 5872238 h 6218578"/>
              <a:gd name="connsiteX15" fmla="*/ 2550282 w 8801100"/>
              <a:gd name="connsiteY15" fmla="*/ 4091882 h 6218578"/>
              <a:gd name="connsiteX16" fmla="*/ 2175420 w 8801100"/>
              <a:gd name="connsiteY16" fmla="*/ 3738056 h 6218578"/>
              <a:gd name="connsiteX17" fmla="*/ 363453 w 8801100"/>
              <a:gd name="connsiteY17" fmla="*/ 1046218 h 6218578"/>
              <a:gd name="connsiteX18" fmla="*/ 0 w 8801100"/>
              <a:gd name="connsiteY18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440692 w 8801100"/>
              <a:gd name="connsiteY6" fmla="*/ 3699966 h 6218578"/>
              <a:gd name="connsiteX7" fmla="*/ 7796715 w 8801100"/>
              <a:gd name="connsiteY7" fmla="*/ 2959583 h 6218578"/>
              <a:gd name="connsiteX8" fmla="*/ 7841943 w 8801100"/>
              <a:gd name="connsiteY8" fmla="*/ 2848455 h 6218578"/>
              <a:gd name="connsiteX9" fmla="*/ 8156501 w 8801100"/>
              <a:gd name="connsiteY9" fmla="*/ 2857091 h 6218578"/>
              <a:gd name="connsiteX10" fmla="*/ 8801100 w 8801100"/>
              <a:gd name="connsiteY10" fmla="*/ 2816786 h 6218578"/>
              <a:gd name="connsiteX11" fmla="*/ 8801100 w 8801100"/>
              <a:gd name="connsiteY11" fmla="*/ 6194683 h 6218578"/>
              <a:gd name="connsiteX12" fmla="*/ 8156501 w 8801100"/>
              <a:gd name="connsiteY12" fmla="*/ 6218578 h 6218578"/>
              <a:gd name="connsiteX13" fmla="*/ 5754942 w 8801100"/>
              <a:gd name="connsiteY13" fmla="*/ 5872238 h 6218578"/>
              <a:gd name="connsiteX14" fmla="*/ 2550282 w 8801100"/>
              <a:gd name="connsiteY14" fmla="*/ 4091882 h 6218578"/>
              <a:gd name="connsiteX15" fmla="*/ 2175420 w 8801100"/>
              <a:gd name="connsiteY15" fmla="*/ 3738056 h 6218578"/>
              <a:gd name="connsiteX16" fmla="*/ 363453 w 8801100"/>
              <a:gd name="connsiteY16" fmla="*/ 1046218 h 6218578"/>
              <a:gd name="connsiteX17" fmla="*/ 0 w 8801100"/>
              <a:gd name="connsiteY17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4561300 w 8801100"/>
              <a:gd name="connsiteY5" fmla="*/ 1963077 h 6218578"/>
              <a:gd name="connsiteX6" fmla="*/ 7796715 w 8801100"/>
              <a:gd name="connsiteY6" fmla="*/ 2959583 h 6218578"/>
              <a:gd name="connsiteX7" fmla="*/ 7841943 w 8801100"/>
              <a:gd name="connsiteY7" fmla="*/ 2848455 h 6218578"/>
              <a:gd name="connsiteX8" fmla="*/ 8156501 w 8801100"/>
              <a:gd name="connsiteY8" fmla="*/ 2857091 h 6218578"/>
              <a:gd name="connsiteX9" fmla="*/ 8801100 w 8801100"/>
              <a:gd name="connsiteY9" fmla="*/ 2816786 h 6218578"/>
              <a:gd name="connsiteX10" fmla="*/ 8801100 w 8801100"/>
              <a:gd name="connsiteY10" fmla="*/ 6194683 h 6218578"/>
              <a:gd name="connsiteX11" fmla="*/ 8156501 w 8801100"/>
              <a:gd name="connsiteY11" fmla="*/ 6218578 h 6218578"/>
              <a:gd name="connsiteX12" fmla="*/ 5754942 w 8801100"/>
              <a:gd name="connsiteY12" fmla="*/ 5872238 h 6218578"/>
              <a:gd name="connsiteX13" fmla="*/ 2550282 w 8801100"/>
              <a:gd name="connsiteY13" fmla="*/ 4091882 h 6218578"/>
              <a:gd name="connsiteX14" fmla="*/ 2175420 w 8801100"/>
              <a:gd name="connsiteY14" fmla="*/ 3738056 h 6218578"/>
              <a:gd name="connsiteX15" fmla="*/ 363453 w 8801100"/>
              <a:gd name="connsiteY15" fmla="*/ 1046218 h 6218578"/>
              <a:gd name="connsiteX16" fmla="*/ 0 w 8801100"/>
              <a:gd name="connsiteY16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4646989 w 8801100"/>
              <a:gd name="connsiteY4" fmla="*/ 1788095 h 6218578"/>
              <a:gd name="connsiteX5" fmla="*/ 7796715 w 8801100"/>
              <a:gd name="connsiteY5" fmla="*/ 2959583 h 6218578"/>
              <a:gd name="connsiteX6" fmla="*/ 7841943 w 8801100"/>
              <a:gd name="connsiteY6" fmla="*/ 2848455 h 6218578"/>
              <a:gd name="connsiteX7" fmla="*/ 8156501 w 8801100"/>
              <a:gd name="connsiteY7" fmla="*/ 2857091 h 6218578"/>
              <a:gd name="connsiteX8" fmla="*/ 8801100 w 8801100"/>
              <a:gd name="connsiteY8" fmla="*/ 2816786 h 6218578"/>
              <a:gd name="connsiteX9" fmla="*/ 8801100 w 8801100"/>
              <a:gd name="connsiteY9" fmla="*/ 6194683 h 6218578"/>
              <a:gd name="connsiteX10" fmla="*/ 8156501 w 8801100"/>
              <a:gd name="connsiteY10" fmla="*/ 6218578 h 6218578"/>
              <a:gd name="connsiteX11" fmla="*/ 5754942 w 8801100"/>
              <a:gd name="connsiteY11" fmla="*/ 5872238 h 6218578"/>
              <a:gd name="connsiteX12" fmla="*/ 2550282 w 8801100"/>
              <a:gd name="connsiteY12" fmla="*/ 4091882 h 6218578"/>
              <a:gd name="connsiteX13" fmla="*/ 2175420 w 8801100"/>
              <a:gd name="connsiteY13" fmla="*/ 3738056 h 6218578"/>
              <a:gd name="connsiteX14" fmla="*/ 363453 w 8801100"/>
              <a:gd name="connsiteY14" fmla="*/ 1046218 h 6218578"/>
              <a:gd name="connsiteX15" fmla="*/ 0 w 8801100"/>
              <a:gd name="connsiteY15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7796715 w 8801100"/>
              <a:gd name="connsiteY4" fmla="*/ 2959583 h 6218578"/>
              <a:gd name="connsiteX5" fmla="*/ 7841943 w 8801100"/>
              <a:gd name="connsiteY5" fmla="*/ 2848455 h 6218578"/>
              <a:gd name="connsiteX6" fmla="*/ 8156501 w 8801100"/>
              <a:gd name="connsiteY6" fmla="*/ 2857091 h 6218578"/>
              <a:gd name="connsiteX7" fmla="*/ 8801100 w 8801100"/>
              <a:gd name="connsiteY7" fmla="*/ 2816786 h 6218578"/>
              <a:gd name="connsiteX8" fmla="*/ 8801100 w 8801100"/>
              <a:gd name="connsiteY8" fmla="*/ 6194683 h 6218578"/>
              <a:gd name="connsiteX9" fmla="*/ 8156501 w 8801100"/>
              <a:gd name="connsiteY9" fmla="*/ 6218578 h 6218578"/>
              <a:gd name="connsiteX10" fmla="*/ 5754942 w 8801100"/>
              <a:gd name="connsiteY10" fmla="*/ 5872238 h 6218578"/>
              <a:gd name="connsiteX11" fmla="*/ 2550282 w 8801100"/>
              <a:gd name="connsiteY11" fmla="*/ 4091882 h 6218578"/>
              <a:gd name="connsiteX12" fmla="*/ 2175420 w 8801100"/>
              <a:gd name="connsiteY12" fmla="*/ 3738056 h 6218578"/>
              <a:gd name="connsiteX13" fmla="*/ 363453 w 8801100"/>
              <a:gd name="connsiteY13" fmla="*/ 1046218 h 6218578"/>
              <a:gd name="connsiteX14" fmla="*/ 0 w 8801100"/>
              <a:gd name="connsiteY14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7841943 w 8801100"/>
              <a:gd name="connsiteY4" fmla="*/ 2848455 h 6218578"/>
              <a:gd name="connsiteX5" fmla="*/ 8156501 w 8801100"/>
              <a:gd name="connsiteY5" fmla="*/ 2857091 h 6218578"/>
              <a:gd name="connsiteX6" fmla="*/ 8801100 w 8801100"/>
              <a:gd name="connsiteY6" fmla="*/ 2816786 h 6218578"/>
              <a:gd name="connsiteX7" fmla="*/ 8801100 w 8801100"/>
              <a:gd name="connsiteY7" fmla="*/ 6194683 h 6218578"/>
              <a:gd name="connsiteX8" fmla="*/ 8156501 w 8801100"/>
              <a:gd name="connsiteY8" fmla="*/ 6218578 h 6218578"/>
              <a:gd name="connsiteX9" fmla="*/ 5754942 w 8801100"/>
              <a:gd name="connsiteY9" fmla="*/ 5872238 h 6218578"/>
              <a:gd name="connsiteX10" fmla="*/ 2550282 w 8801100"/>
              <a:gd name="connsiteY10" fmla="*/ 4091882 h 6218578"/>
              <a:gd name="connsiteX11" fmla="*/ 2175420 w 8801100"/>
              <a:gd name="connsiteY11" fmla="*/ 3738056 h 6218578"/>
              <a:gd name="connsiteX12" fmla="*/ 363453 w 8801100"/>
              <a:gd name="connsiteY12" fmla="*/ 1046218 h 6218578"/>
              <a:gd name="connsiteX13" fmla="*/ 0 w 8801100"/>
              <a:gd name="connsiteY13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7841943 w 8801100"/>
              <a:gd name="connsiteY4" fmla="*/ 2848455 h 6218578"/>
              <a:gd name="connsiteX5" fmla="*/ 8156501 w 8801100"/>
              <a:gd name="connsiteY5" fmla="*/ 2857091 h 6218578"/>
              <a:gd name="connsiteX6" fmla="*/ 8801100 w 8801100"/>
              <a:gd name="connsiteY6" fmla="*/ 2816786 h 6218578"/>
              <a:gd name="connsiteX7" fmla="*/ 8801100 w 8801100"/>
              <a:gd name="connsiteY7" fmla="*/ 6194683 h 6218578"/>
              <a:gd name="connsiteX8" fmla="*/ 8156501 w 8801100"/>
              <a:gd name="connsiteY8" fmla="*/ 6218578 h 6218578"/>
              <a:gd name="connsiteX9" fmla="*/ 5754942 w 8801100"/>
              <a:gd name="connsiteY9" fmla="*/ 5872238 h 6218578"/>
              <a:gd name="connsiteX10" fmla="*/ 2550282 w 8801100"/>
              <a:gd name="connsiteY10" fmla="*/ 4091882 h 6218578"/>
              <a:gd name="connsiteX11" fmla="*/ 2175420 w 8801100"/>
              <a:gd name="connsiteY11" fmla="*/ 3738056 h 6218578"/>
              <a:gd name="connsiteX12" fmla="*/ 363453 w 8801100"/>
              <a:gd name="connsiteY12" fmla="*/ 1046218 h 6218578"/>
              <a:gd name="connsiteX13" fmla="*/ 0 w 8801100"/>
              <a:gd name="connsiteY13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7841943 w 8801100"/>
              <a:gd name="connsiteY4" fmla="*/ 2848455 h 6218578"/>
              <a:gd name="connsiteX5" fmla="*/ 8156501 w 8801100"/>
              <a:gd name="connsiteY5" fmla="*/ 2857091 h 6218578"/>
              <a:gd name="connsiteX6" fmla="*/ 8801100 w 8801100"/>
              <a:gd name="connsiteY6" fmla="*/ 2816786 h 6218578"/>
              <a:gd name="connsiteX7" fmla="*/ 8801100 w 8801100"/>
              <a:gd name="connsiteY7" fmla="*/ 6194683 h 6218578"/>
              <a:gd name="connsiteX8" fmla="*/ 8156501 w 8801100"/>
              <a:gd name="connsiteY8" fmla="*/ 6218578 h 6218578"/>
              <a:gd name="connsiteX9" fmla="*/ 5754942 w 8801100"/>
              <a:gd name="connsiteY9" fmla="*/ 5872238 h 6218578"/>
              <a:gd name="connsiteX10" fmla="*/ 2550282 w 8801100"/>
              <a:gd name="connsiteY10" fmla="*/ 4091882 h 6218578"/>
              <a:gd name="connsiteX11" fmla="*/ 2175420 w 8801100"/>
              <a:gd name="connsiteY11" fmla="*/ 3738056 h 6218578"/>
              <a:gd name="connsiteX12" fmla="*/ 363453 w 8801100"/>
              <a:gd name="connsiteY12" fmla="*/ 1046218 h 6218578"/>
              <a:gd name="connsiteX13" fmla="*/ 0 w 8801100"/>
              <a:gd name="connsiteY13" fmla="*/ 0 h 6218578"/>
              <a:gd name="connsiteX0" fmla="*/ 0 w 8801100"/>
              <a:gd name="connsiteY0" fmla="*/ 0 h 6218578"/>
              <a:gd name="connsiteX1" fmla="*/ 3573410 w 8801100"/>
              <a:gd name="connsiteY1" fmla="*/ 0 h 6218578"/>
              <a:gd name="connsiteX2" fmla="*/ 4548865 w 8801100"/>
              <a:gd name="connsiteY2" fmla="*/ 1362329 h 6218578"/>
              <a:gd name="connsiteX3" fmla="*/ 4748112 w 8801100"/>
              <a:gd name="connsiteY3" fmla="*/ 1551766 h 6218578"/>
              <a:gd name="connsiteX4" fmla="*/ 7815749 w 8801100"/>
              <a:gd name="connsiteY4" fmla="*/ 2846074 h 6218578"/>
              <a:gd name="connsiteX5" fmla="*/ 8156501 w 8801100"/>
              <a:gd name="connsiteY5" fmla="*/ 2857091 h 6218578"/>
              <a:gd name="connsiteX6" fmla="*/ 8801100 w 8801100"/>
              <a:gd name="connsiteY6" fmla="*/ 2816786 h 6218578"/>
              <a:gd name="connsiteX7" fmla="*/ 8801100 w 8801100"/>
              <a:gd name="connsiteY7" fmla="*/ 6194683 h 6218578"/>
              <a:gd name="connsiteX8" fmla="*/ 8156501 w 8801100"/>
              <a:gd name="connsiteY8" fmla="*/ 6218578 h 6218578"/>
              <a:gd name="connsiteX9" fmla="*/ 5754942 w 8801100"/>
              <a:gd name="connsiteY9" fmla="*/ 5872238 h 6218578"/>
              <a:gd name="connsiteX10" fmla="*/ 2550282 w 8801100"/>
              <a:gd name="connsiteY10" fmla="*/ 4091882 h 6218578"/>
              <a:gd name="connsiteX11" fmla="*/ 2175420 w 8801100"/>
              <a:gd name="connsiteY11" fmla="*/ 3738056 h 6218578"/>
              <a:gd name="connsiteX12" fmla="*/ 363453 w 8801100"/>
              <a:gd name="connsiteY12" fmla="*/ 1046218 h 6218578"/>
              <a:gd name="connsiteX13" fmla="*/ 0 w 8801100"/>
              <a:gd name="connsiteY13" fmla="*/ 0 h 621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801100" h="6218578">
                <a:moveTo>
                  <a:pt x="0" y="0"/>
                </a:moveTo>
                <a:lnTo>
                  <a:pt x="3573410" y="0"/>
                </a:lnTo>
                <a:cubicBezTo>
                  <a:pt x="3818292" y="497774"/>
                  <a:pt x="4145074" y="957834"/>
                  <a:pt x="4548865" y="1362329"/>
                </a:cubicBezTo>
                <a:cubicBezTo>
                  <a:pt x="4613243" y="1426818"/>
                  <a:pt x="4680067" y="1489868"/>
                  <a:pt x="4748112" y="1551766"/>
                </a:cubicBezTo>
                <a:cubicBezTo>
                  <a:pt x="5296958" y="1799454"/>
                  <a:pt x="7247684" y="2628520"/>
                  <a:pt x="7815749" y="2846074"/>
                </a:cubicBezTo>
                <a:cubicBezTo>
                  <a:pt x="7920466" y="2850968"/>
                  <a:pt x="7992276" y="2861972"/>
                  <a:pt x="8156501" y="2857091"/>
                </a:cubicBezTo>
                <a:cubicBezTo>
                  <a:pt x="8320726" y="2852210"/>
                  <a:pt x="8589222" y="2844424"/>
                  <a:pt x="8801100" y="2816786"/>
                </a:cubicBezTo>
                <a:lnTo>
                  <a:pt x="8801100" y="6194683"/>
                </a:lnTo>
                <a:cubicBezTo>
                  <a:pt x="8587999" y="6211093"/>
                  <a:pt x="8372046" y="6218578"/>
                  <a:pt x="8156501" y="6218578"/>
                </a:cubicBezTo>
                <a:cubicBezTo>
                  <a:pt x="7335065" y="6218578"/>
                  <a:pt x="6531150" y="6102268"/>
                  <a:pt x="5754942" y="5872238"/>
                </a:cubicBezTo>
                <a:cubicBezTo>
                  <a:pt x="3874422" y="5352689"/>
                  <a:pt x="2708719" y="4269779"/>
                  <a:pt x="2550282" y="4091882"/>
                </a:cubicBezTo>
                <a:cubicBezTo>
                  <a:pt x="2422747" y="3978163"/>
                  <a:pt x="2296435" y="3860413"/>
                  <a:pt x="2175420" y="3738056"/>
                </a:cubicBezTo>
                <a:cubicBezTo>
                  <a:pt x="1399212" y="2960734"/>
                  <a:pt x="790062" y="2054722"/>
                  <a:pt x="363453" y="1046218"/>
                </a:cubicBezTo>
                <a:cubicBezTo>
                  <a:pt x="218398" y="703909"/>
                  <a:pt x="96975" y="354977"/>
                  <a:pt x="0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A2DB125A-94A7-CA4A-AF7F-9D9C32EE541F}"/>
              </a:ext>
            </a:extLst>
          </p:cNvPr>
          <p:cNvSpPr/>
          <p:nvPr userDrawn="1"/>
        </p:nvSpPr>
        <p:spPr>
          <a:xfrm>
            <a:off x="0" y="1"/>
            <a:ext cx="11820605" cy="6858000"/>
          </a:xfrm>
          <a:custGeom>
            <a:avLst/>
            <a:gdLst>
              <a:gd name="connsiteX0" fmla="*/ 21600 w 21600"/>
              <a:gd name="connsiteY0" fmla="*/ 0 h 21600"/>
              <a:gd name="connsiteX1" fmla="*/ 20479 w 21600"/>
              <a:gd name="connsiteY1" fmla="*/ 8971 h 21600"/>
              <a:gd name="connsiteX2" fmla="*/ 14823 w 21600"/>
              <a:gd name="connsiteY2" fmla="*/ 4884 h 21600"/>
              <a:gd name="connsiteX3" fmla="*/ 15458 w 21600"/>
              <a:gd name="connsiteY3" fmla="*/ 0 h 21600"/>
              <a:gd name="connsiteX4" fmla="*/ 21600 w 21600"/>
              <a:gd name="connsiteY4" fmla="*/ 0 h 21600"/>
              <a:gd name="connsiteX5" fmla="*/ 15036 w 21600"/>
              <a:gd name="connsiteY5" fmla="*/ 17493 h 21600"/>
              <a:gd name="connsiteX6" fmla="*/ 10826 w 21600"/>
              <a:gd name="connsiteY6" fmla="*/ 12877 h 21600"/>
              <a:gd name="connsiteX7" fmla="*/ 6156 w 21600"/>
              <a:gd name="connsiteY7" fmla="*/ 15033 h 21600"/>
              <a:gd name="connsiteX8" fmla="*/ 0 w 21600"/>
              <a:gd name="connsiteY8" fmla="*/ 11025 h 21600"/>
              <a:gd name="connsiteX9" fmla="*/ 0 w 21600"/>
              <a:gd name="connsiteY9" fmla="*/ 21600 h 21600"/>
              <a:gd name="connsiteX10" fmla="*/ 14323 w 21600"/>
              <a:gd name="connsiteY10" fmla="*/ 21600 h 21600"/>
              <a:gd name="connsiteX11" fmla="*/ 16668 w 21600"/>
              <a:gd name="connsiteY11" fmla="*/ 18503 h 21600"/>
              <a:gd name="connsiteX12" fmla="*/ 15036 w 21600"/>
              <a:gd name="connsiteY12" fmla="*/ 17493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600" h="21600" extrusionOk="0">
                <a:moveTo>
                  <a:pt x="21600" y="0"/>
                </a:moveTo>
                <a:cubicBezTo>
                  <a:pt x="21531" y="3097"/>
                  <a:pt x="21155" y="6109"/>
                  <a:pt x="20479" y="8971"/>
                </a:cubicBezTo>
                <a:cubicBezTo>
                  <a:pt x="18370" y="8752"/>
                  <a:pt x="16396" y="7323"/>
                  <a:pt x="14823" y="4884"/>
                </a:cubicBezTo>
                <a:cubicBezTo>
                  <a:pt x="15179" y="3339"/>
                  <a:pt x="15395" y="1696"/>
                  <a:pt x="15458" y="0"/>
                </a:cubicBezTo>
                <a:lnTo>
                  <a:pt x="21600" y="0"/>
                </a:lnTo>
                <a:close/>
                <a:moveTo>
                  <a:pt x="15036" y="17493"/>
                </a:moveTo>
                <a:cubicBezTo>
                  <a:pt x="13484" y="16358"/>
                  <a:pt x="12083" y="14799"/>
                  <a:pt x="10826" y="12877"/>
                </a:cubicBezTo>
                <a:cubicBezTo>
                  <a:pt x="9427" y="14274"/>
                  <a:pt x="7960" y="15342"/>
                  <a:pt x="6156" y="15033"/>
                </a:cubicBezTo>
                <a:cubicBezTo>
                  <a:pt x="4352" y="14724"/>
                  <a:pt x="1702" y="13616"/>
                  <a:pt x="0" y="11025"/>
                </a:cubicBezTo>
                <a:lnTo>
                  <a:pt x="0" y="21600"/>
                </a:lnTo>
                <a:lnTo>
                  <a:pt x="14323" y="21600"/>
                </a:lnTo>
                <a:cubicBezTo>
                  <a:pt x="15158" y="20704"/>
                  <a:pt x="15942" y="19670"/>
                  <a:pt x="16668" y="18503"/>
                </a:cubicBezTo>
                <a:cubicBezTo>
                  <a:pt x="16115" y="18221"/>
                  <a:pt x="15571" y="17883"/>
                  <a:pt x="15036" y="1749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5AE4C89-E471-1349-91E2-C686AFE223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8223" y="1531089"/>
            <a:ext cx="5282315" cy="4360567"/>
          </a:xfrm>
          <a:custGeom>
            <a:avLst/>
            <a:gdLst>
              <a:gd name="connsiteX0" fmla="*/ 2192895 w 5282315"/>
              <a:gd name="connsiteY0" fmla="*/ 0 h 4360567"/>
              <a:gd name="connsiteX1" fmla="*/ 5282315 w 5282315"/>
              <a:gd name="connsiteY1" fmla="*/ 1309382 h 4360567"/>
              <a:gd name="connsiteX2" fmla="*/ 5237073 w 5282315"/>
              <a:gd name="connsiteY2" fmla="*/ 1421626 h 4360567"/>
              <a:gd name="connsiteX3" fmla="*/ 3428369 w 5282315"/>
              <a:gd name="connsiteY3" fmla="*/ 4137492 h 4360567"/>
              <a:gd name="connsiteX4" fmla="*/ 3199224 w 5282315"/>
              <a:gd name="connsiteY4" fmla="*/ 4360567 h 4360567"/>
              <a:gd name="connsiteX5" fmla="*/ 2308567 w 5282315"/>
              <a:gd name="connsiteY5" fmla="*/ 4037966 h 4360567"/>
              <a:gd name="connsiteX6" fmla="*/ 0 w 5282315"/>
              <a:gd name="connsiteY6" fmla="*/ 2564054 h 4360567"/>
              <a:gd name="connsiteX7" fmla="*/ 1059153 w 5282315"/>
              <a:gd name="connsiteY7" fmla="*/ 1739180 h 4360567"/>
              <a:gd name="connsiteX8" fmla="*/ 2192895 w 5282315"/>
              <a:gd name="connsiteY8" fmla="*/ 0 h 436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82315" h="4360567">
                <a:moveTo>
                  <a:pt x="2192895" y="0"/>
                </a:moveTo>
                <a:cubicBezTo>
                  <a:pt x="3051760" y="781672"/>
                  <a:pt x="4129988" y="1239330"/>
                  <a:pt x="5282315" y="1309382"/>
                </a:cubicBezTo>
                <a:cubicBezTo>
                  <a:pt x="5267153" y="1347738"/>
                  <a:pt x="5251991" y="1384682"/>
                  <a:pt x="5237073" y="1421626"/>
                </a:cubicBezTo>
                <a:cubicBezTo>
                  <a:pt x="4811309" y="2439091"/>
                  <a:pt x="4202864" y="3353397"/>
                  <a:pt x="3428369" y="4137492"/>
                </a:cubicBezTo>
                <a:cubicBezTo>
                  <a:pt x="3352803" y="4212591"/>
                  <a:pt x="3277236" y="4287891"/>
                  <a:pt x="3199224" y="4360567"/>
                </a:cubicBezTo>
                <a:cubicBezTo>
                  <a:pt x="2898181" y="4271337"/>
                  <a:pt x="2600807" y="4162928"/>
                  <a:pt x="2308567" y="4037966"/>
                </a:cubicBezTo>
                <a:cubicBezTo>
                  <a:pt x="1460952" y="3675797"/>
                  <a:pt x="686457" y="3179984"/>
                  <a:pt x="0" y="2564054"/>
                </a:cubicBezTo>
                <a:cubicBezTo>
                  <a:pt x="382968" y="2339565"/>
                  <a:pt x="738057" y="2064204"/>
                  <a:pt x="1059153" y="1739180"/>
                </a:cubicBezTo>
                <a:cubicBezTo>
                  <a:pt x="1558039" y="1234283"/>
                  <a:pt x="1940762" y="643789"/>
                  <a:pt x="2192895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fr-F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31627"/>
            <a:ext cx="6163339" cy="18559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465746"/>
            <a:ext cx="6163339" cy="128708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Your Footer Here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B02B-AF9A-4E48-AF25-8C9888B6D5E5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B8333-3825-4A5F-A07E-0ADAF78810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5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B14E4F9D-12CE-2444-A20F-B8E11F976540}"/>
              </a:ext>
            </a:extLst>
          </p:cNvPr>
          <p:cNvSpPr/>
          <p:nvPr userDrawn="1"/>
        </p:nvSpPr>
        <p:spPr>
          <a:xfrm>
            <a:off x="0" y="0"/>
            <a:ext cx="8084823" cy="2115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2"/>
                </a:lnTo>
                <a:cubicBezTo>
                  <a:pt x="2127" y="20355"/>
                  <a:pt x="4336" y="21600"/>
                  <a:pt x="6593" y="21600"/>
                </a:cubicBezTo>
                <a:cubicBezTo>
                  <a:pt x="9660" y="21600"/>
                  <a:pt x="12639" y="19305"/>
                  <a:pt x="15448" y="14767"/>
                </a:cubicBezTo>
                <a:cubicBezTo>
                  <a:pt x="17705" y="11124"/>
                  <a:pt x="19768" y="6171"/>
                  <a:pt x="21600" y="13"/>
                </a:cubicBezTo>
                <a:lnTo>
                  <a:pt x="0" y="13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2D4FF57C-9DEF-1A47-A72A-E96657746ED4}"/>
              </a:ext>
            </a:extLst>
          </p:cNvPr>
          <p:cNvSpPr/>
          <p:nvPr userDrawn="1"/>
        </p:nvSpPr>
        <p:spPr>
          <a:xfrm>
            <a:off x="1207769" y="5317488"/>
            <a:ext cx="9776461" cy="1540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263" y="0"/>
                  <a:pt x="5800" y="3152"/>
                  <a:pt x="3477" y="9384"/>
                </a:cubicBezTo>
                <a:cubicBezTo>
                  <a:pt x="2245" y="12696"/>
                  <a:pt x="1083" y="16774"/>
                  <a:pt x="0" y="21600"/>
                </a:cubicBezTo>
                <a:lnTo>
                  <a:pt x="21600" y="21600"/>
                </a:lnTo>
                <a:cubicBezTo>
                  <a:pt x="20517" y="16774"/>
                  <a:pt x="19355" y="12679"/>
                  <a:pt x="18123" y="9384"/>
                </a:cubicBezTo>
                <a:cubicBezTo>
                  <a:pt x="15803" y="3170"/>
                  <a:pt x="13339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Your Footer Here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4D7B50-1DFC-4DB4-904D-62D91015AAA2}"/>
              </a:ext>
            </a:extLst>
          </p:cNvPr>
          <p:cNvSpPr/>
          <p:nvPr userDrawn="1"/>
        </p:nvSpPr>
        <p:spPr>
          <a:xfrm>
            <a:off x="7587452" y="0"/>
            <a:ext cx="4603276" cy="6858000"/>
          </a:xfrm>
          <a:custGeom>
            <a:avLst/>
            <a:gdLst>
              <a:gd name="connsiteX0" fmla="*/ 638356 w 4603276"/>
              <a:gd name="connsiteY0" fmla="*/ 0 h 6858000"/>
              <a:gd name="connsiteX1" fmla="*/ 4532127 w 4603276"/>
              <a:gd name="connsiteY1" fmla="*/ 0 h 6858000"/>
              <a:gd name="connsiteX2" fmla="*/ 3626055 w 4603276"/>
              <a:gd name="connsiteY2" fmla="*/ 1660303 h 6858000"/>
              <a:gd name="connsiteX3" fmla="*/ 3550543 w 4603276"/>
              <a:gd name="connsiteY3" fmla="*/ 1916208 h 6858000"/>
              <a:gd name="connsiteX4" fmla="*/ 3553376 w 4603276"/>
              <a:gd name="connsiteY4" fmla="*/ 1915978 h 6858000"/>
              <a:gd name="connsiteX5" fmla="*/ 3546436 w 4603276"/>
              <a:gd name="connsiteY5" fmla="*/ 1945854 h 6858000"/>
              <a:gd name="connsiteX6" fmla="*/ 3529714 w 4603276"/>
              <a:gd name="connsiteY6" fmla="*/ 2095680 h 6858000"/>
              <a:gd name="connsiteX7" fmla="*/ 3758646 w 4603276"/>
              <a:gd name="connsiteY7" fmla="*/ 5147714 h 6858000"/>
              <a:gd name="connsiteX8" fmla="*/ 3786811 w 4603276"/>
              <a:gd name="connsiteY8" fmla="*/ 5281662 h 6858000"/>
              <a:gd name="connsiteX9" fmla="*/ 3794765 w 4603276"/>
              <a:gd name="connsiteY9" fmla="*/ 5301619 h 6858000"/>
              <a:gd name="connsiteX10" fmla="*/ 3791081 w 4603276"/>
              <a:gd name="connsiteY10" fmla="*/ 5301968 h 6858000"/>
              <a:gd name="connsiteX11" fmla="*/ 3791674 w 4603276"/>
              <a:gd name="connsiteY11" fmla="*/ 5304790 h 6858000"/>
              <a:gd name="connsiteX12" fmla="*/ 4603276 w 4603276"/>
              <a:gd name="connsiteY12" fmla="*/ 6609398 h 6858000"/>
              <a:gd name="connsiteX13" fmla="*/ 4603276 w 4603276"/>
              <a:gd name="connsiteY13" fmla="*/ 6858000 h 6858000"/>
              <a:gd name="connsiteX14" fmla="*/ 784487 w 4603276"/>
              <a:gd name="connsiteY14" fmla="*/ 6858000 h 6858000"/>
              <a:gd name="connsiteX15" fmla="*/ 666261 w 4603276"/>
              <a:gd name="connsiteY15" fmla="*/ 6590348 h 6858000"/>
              <a:gd name="connsiteX16" fmla="*/ 661491 w 4603276"/>
              <a:gd name="connsiteY16" fmla="*/ 6567770 h 6858000"/>
              <a:gd name="connsiteX17" fmla="*/ 623501 w 4603276"/>
              <a:gd name="connsiteY17" fmla="*/ 6474785 h 6858000"/>
              <a:gd name="connsiteX18" fmla="*/ 0 w 4603276"/>
              <a:gd name="connsiteY18" fmla="*/ 3258687 h 6858000"/>
              <a:gd name="connsiteX19" fmla="*/ 4718 w 4603276"/>
              <a:gd name="connsiteY19" fmla="*/ 3018008 h 6858000"/>
              <a:gd name="connsiteX20" fmla="*/ 2068 w 4603276"/>
              <a:gd name="connsiteY20" fmla="*/ 2940685 h 6858000"/>
              <a:gd name="connsiteX21" fmla="*/ 619184 w 4603276"/>
              <a:gd name="connsiteY21" fmla="*/ 46038 h 6858000"/>
              <a:gd name="connsiteX22" fmla="*/ 638356 w 4603276"/>
              <a:gd name="connsiteY2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03276" h="6858000">
                <a:moveTo>
                  <a:pt x="638356" y="0"/>
                </a:moveTo>
                <a:lnTo>
                  <a:pt x="4532127" y="0"/>
                </a:lnTo>
                <a:cubicBezTo>
                  <a:pt x="4126540" y="496451"/>
                  <a:pt x="3821091" y="1058535"/>
                  <a:pt x="3626055" y="1660303"/>
                </a:cubicBezTo>
                <a:lnTo>
                  <a:pt x="3550543" y="1916208"/>
                </a:lnTo>
                <a:lnTo>
                  <a:pt x="3553376" y="1915978"/>
                </a:lnTo>
                <a:lnTo>
                  <a:pt x="3546436" y="1945854"/>
                </a:lnTo>
                <a:lnTo>
                  <a:pt x="3529714" y="2095680"/>
                </a:lnTo>
                <a:cubicBezTo>
                  <a:pt x="3454906" y="2954513"/>
                  <a:pt x="3604473" y="4367480"/>
                  <a:pt x="3758646" y="5147714"/>
                </a:cubicBezTo>
                <a:lnTo>
                  <a:pt x="3786811" y="5281662"/>
                </a:lnTo>
                <a:lnTo>
                  <a:pt x="3794765" y="5301619"/>
                </a:lnTo>
                <a:lnTo>
                  <a:pt x="3791081" y="5301968"/>
                </a:lnTo>
                <a:lnTo>
                  <a:pt x="3791674" y="5304790"/>
                </a:lnTo>
                <a:cubicBezTo>
                  <a:pt x="3993616" y="5774055"/>
                  <a:pt x="4265428" y="6212840"/>
                  <a:pt x="4603276" y="6609398"/>
                </a:cubicBezTo>
                <a:lnTo>
                  <a:pt x="4603276" y="6858000"/>
                </a:lnTo>
                <a:lnTo>
                  <a:pt x="784487" y="6858000"/>
                </a:lnTo>
                <a:cubicBezTo>
                  <a:pt x="743800" y="6770053"/>
                  <a:pt x="704391" y="6680835"/>
                  <a:pt x="666261" y="6590348"/>
                </a:cubicBezTo>
                <a:lnTo>
                  <a:pt x="661491" y="6567770"/>
                </a:lnTo>
                <a:lnTo>
                  <a:pt x="623501" y="6474785"/>
                </a:lnTo>
                <a:cubicBezTo>
                  <a:pt x="209591" y="5450832"/>
                  <a:pt x="0" y="4368275"/>
                  <a:pt x="0" y="3258687"/>
                </a:cubicBezTo>
                <a:lnTo>
                  <a:pt x="4718" y="3018008"/>
                </a:lnTo>
                <a:lnTo>
                  <a:pt x="2068" y="2940685"/>
                </a:lnTo>
                <a:cubicBezTo>
                  <a:pt x="38921" y="1943418"/>
                  <a:pt x="245975" y="971550"/>
                  <a:pt x="619184" y="46038"/>
                </a:cubicBezTo>
                <a:cubicBezTo>
                  <a:pt x="625575" y="30480"/>
                  <a:pt x="631965" y="15240"/>
                  <a:pt x="63835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lvl="0"/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8159D9BA-2D84-CB41-A4B4-9DD3507F489E}"/>
              </a:ext>
            </a:extLst>
          </p:cNvPr>
          <p:cNvSpPr/>
          <p:nvPr userDrawn="1"/>
        </p:nvSpPr>
        <p:spPr>
          <a:xfrm>
            <a:off x="3931920" y="1900068"/>
            <a:ext cx="8260080" cy="4951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85" y="5919"/>
                </a:moveTo>
                <a:cubicBezTo>
                  <a:pt x="18385" y="3916"/>
                  <a:pt x="18541" y="1953"/>
                  <a:pt x="18844" y="67"/>
                </a:cubicBezTo>
                <a:cubicBezTo>
                  <a:pt x="19292" y="22"/>
                  <a:pt x="19744" y="0"/>
                  <a:pt x="20199" y="0"/>
                </a:cubicBezTo>
                <a:cubicBezTo>
                  <a:pt x="20667" y="0"/>
                  <a:pt x="21135" y="22"/>
                  <a:pt x="21600" y="72"/>
                </a:cubicBezTo>
                <a:lnTo>
                  <a:pt x="21600" y="14919"/>
                </a:lnTo>
                <a:cubicBezTo>
                  <a:pt x="21138" y="14841"/>
                  <a:pt x="20670" y="14797"/>
                  <a:pt x="20199" y="14797"/>
                </a:cubicBezTo>
                <a:cubicBezTo>
                  <a:pt x="19956" y="14797"/>
                  <a:pt x="19717" y="14808"/>
                  <a:pt x="19478" y="14830"/>
                </a:cubicBezTo>
                <a:cubicBezTo>
                  <a:pt x="18761" y="12054"/>
                  <a:pt x="18385" y="9034"/>
                  <a:pt x="18385" y="5919"/>
                </a:cubicBezTo>
                <a:close/>
                <a:moveTo>
                  <a:pt x="10704" y="21389"/>
                </a:moveTo>
                <a:cubicBezTo>
                  <a:pt x="10900" y="21060"/>
                  <a:pt x="11099" y="20743"/>
                  <a:pt x="11305" y="20437"/>
                </a:cubicBezTo>
                <a:cubicBezTo>
                  <a:pt x="11265" y="20276"/>
                  <a:pt x="11225" y="20115"/>
                  <a:pt x="11185" y="19948"/>
                </a:cubicBezTo>
                <a:cubicBezTo>
                  <a:pt x="10103" y="15481"/>
                  <a:pt x="9555" y="10758"/>
                  <a:pt x="9555" y="5919"/>
                </a:cubicBezTo>
                <a:cubicBezTo>
                  <a:pt x="9555" y="5451"/>
                  <a:pt x="9561" y="4979"/>
                  <a:pt x="9571" y="4511"/>
                </a:cubicBezTo>
                <a:cubicBezTo>
                  <a:pt x="7701" y="6214"/>
                  <a:pt x="5988" y="8361"/>
                  <a:pt x="4460" y="10920"/>
                </a:cubicBezTo>
                <a:cubicBezTo>
                  <a:pt x="2594" y="14046"/>
                  <a:pt x="1096" y="17634"/>
                  <a:pt x="0" y="21600"/>
                </a:cubicBezTo>
                <a:lnTo>
                  <a:pt x="10577" y="21600"/>
                </a:lnTo>
                <a:cubicBezTo>
                  <a:pt x="10614" y="21533"/>
                  <a:pt x="10657" y="21461"/>
                  <a:pt x="10704" y="21389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29196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29196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74693E5-338F-47F8-B773-C73C99B746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7453" y="1915978"/>
            <a:ext cx="3794765" cy="4671042"/>
          </a:xfrm>
          <a:custGeom>
            <a:avLst/>
            <a:gdLst>
              <a:gd name="connsiteX0" fmla="*/ 3553376 w 3794765"/>
              <a:gd name="connsiteY0" fmla="*/ 0 h 4671042"/>
              <a:gd name="connsiteX1" fmla="*/ 3378219 w 3794765"/>
              <a:gd name="connsiteY1" fmla="*/ 1341411 h 4671042"/>
              <a:gd name="connsiteX2" fmla="*/ 3794765 w 3794765"/>
              <a:gd name="connsiteY2" fmla="*/ 3385641 h 4671042"/>
              <a:gd name="connsiteX3" fmla="*/ 669355 w 3794765"/>
              <a:gd name="connsiteY3" fmla="*/ 4671042 h 4671042"/>
              <a:gd name="connsiteX4" fmla="*/ 623501 w 3794765"/>
              <a:gd name="connsiteY4" fmla="*/ 4558807 h 4671042"/>
              <a:gd name="connsiteX5" fmla="*/ 0 w 3794765"/>
              <a:gd name="connsiteY5" fmla="*/ 1342709 h 4671042"/>
              <a:gd name="connsiteX6" fmla="*/ 6325 w 3794765"/>
              <a:gd name="connsiteY6" fmla="*/ 1020061 h 4671042"/>
              <a:gd name="connsiteX7" fmla="*/ 868755 w 3794765"/>
              <a:gd name="connsiteY7" fmla="*/ 610912 h 4671042"/>
              <a:gd name="connsiteX8" fmla="*/ 3553376 w 3794765"/>
              <a:gd name="connsiteY8" fmla="*/ 0 h 467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4765" h="4671042">
                <a:moveTo>
                  <a:pt x="3553376" y="0"/>
                </a:moveTo>
                <a:cubicBezTo>
                  <a:pt x="3437952" y="432288"/>
                  <a:pt x="3378219" y="882524"/>
                  <a:pt x="3378219" y="1341411"/>
                </a:cubicBezTo>
                <a:cubicBezTo>
                  <a:pt x="3378219" y="2055691"/>
                  <a:pt x="3521753" y="2748130"/>
                  <a:pt x="3794765" y="3385641"/>
                </a:cubicBezTo>
                <a:cubicBezTo>
                  <a:pt x="2631389" y="3446840"/>
                  <a:pt x="1540569" y="3895779"/>
                  <a:pt x="669355" y="4671042"/>
                </a:cubicBezTo>
                <a:cubicBezTo>
                  <a:pt x="654070" y="4634063"/>
                  <a:pt x="638786" y="4595787"/>
                  <a:pt x="623501" y="4558807"/>
                </a:cubicBezTo>
                <a:cubicBezTo>
                  <a:pt x="209591" y="3534854"/>
                  <a:pt x="0" y="2452297"/>
                  <a:pt x="0" y="1342709"/>
                </a:cubicBezTo>
                <a:cubicBezTo>
                  <a:pt x="0" y="1234366"/>
                  <a:pt x="2460" y="1127322"/>
                  <a:pt x="6325" y="1020061"/>
                </a:cubicBezTo>
                <a:cubicBezTo>
                  <a:pt x="284432" y="868468"/>
                  <a:pt x="572729" y="732013"/>
                  <a:pt x="868755" y="610912"/>
                </a:cubicBezTo>
                <a:cubicBezTo>
                  <a:pt x="1728551" y="260151"/>
                  <a:pt x="2630159" y="56009"/>
                  <a:pt x="355337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2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7A2631-BEC9-4785-A58D-D5816E8E8799}"/>
              </a:ext>
            </a:extLst>
          </p:cNvPr>
          <p:cNvSpPr/>
          <p:nvPr userDrawn="1"/>
        </p:nvSpPr>
        <p:spPr>
          <a:xfrm>
            <a:off x="-1" y="2560673"/>
            <a:ext cx="12192000" cy="4300121"/>
          </a:xfrm>
          <a:custGeom>
            <a:avLst/>
            <a:gdLst>
              <a:gd name="connsiteX0" fmla="*/ 6465345 w 12192000"/>
              <a:gd name="connsiteY0" fmla="*/ 1173 h 4300121"/>
              <a:gd name="connsiteX1" fmla="*/ 8699393 w 12192000"/>
              <a:gd name="connsiteY1" fmla="*/ 339245 h 4300121"/>
              <a:gd name="connsiteX2" fmla="*/ 11691616 w 12192000"/>
              <a:gd name="connsiteY2" fmla="*/ 1909267 h 4300121"/>
              <a:gd name="connsiteX3" fmla="*/ 11975274 w 12192000"/>
              <a:gd name="connsiteY3" fmla="*/ 2151200 h 4300121"/>
              <a:gd name="connsiteX4" fmla="*/ 12192000 w 12192000"/>
              <a:gd name="connsiteY4" fmla="*/ 2350984 h 4300121"/>
              <a:gd name="connsiteX5" fmla="*/ 12192000 w 12192000"/>
              <a:gd name="connsiteY5" fmla="*/ 4300121 h 4300121"/>
              <a:gd name="connsiteX6" fmla="*/ 9269826 w 12192000"/>
              <a:gd name="connsiteY6" fmla="*/ 4300121 h 4300121"/>
              <a:gd name="connsiteX7" fmla="*/ 7138923 w 12192000"/>
              <a:gd name="connsiteY7" fmla="*/ 3430994 h 4300121"/>
              <a:gd name="connsiteX8" fmla="*/ 7131154 w 12192000"/>
              <a:gd name="connsiteY8" fmla="*/ 3393214 h 4300121"/>
              <a:gd name="connsiteX9" fmla="*/ 7137472 w 12192000"/>
              <a:gd name="connsiteY9" fmla="*/ 3427091 h 4300121"/>
              <a:gd name="connsiteX10" fmla="*/ 5791158 w 12192000"/>
              <a:gd name="connsiteY10" fmla="*/ 3390235 h 4300121"/>
              <a:gd name="connsiteX11" fmla="*/ 3809867 w 12192000"/>
              <a:gd name="connsiteY11" fmla="*/ 4007566 h 4300121"/>
              <a:gd name="connsiteX12" fmla="*/ 3810194 w 12192000"/>
              <a:gd name="connsiteY12" fmla="*/ 4010047 h 4300121"/>
              <a:gd name="connsiteX13" fmla="*/ 3809859 w 12192000"/>
              <a:gd name="connsiteY13" fmla="*/ 4010223 h 4300121"/>
              <a:gd name="connsiteX14" fmla="*/ 3809883 w 12192000"/>
              <a:gd name="connsiteY14" fmla="*/ 4010345 h 4300121"/>
              <a:gd name="connsiteX15" fmla="*/ 3347753 w 12192000"/>
              <a:gd name="connsiteY15" fmla="*/ 4300121 h 4300121"/>
              <a:gd name="connsiteX16" fmla="*/ 0 w 12192000"/>
              <a:gd name="connsiteY16" fmla="*/ 4300121 h 4300121"/>
              <a:gd name="connsiteX17" fmla="*/ 0 w 12192000"/>
              <a:gd name="connsiteY17" fmla="*/ 2787047 h 4300121"/>
              <a:gd name="connsiteX18" fmla="*/ 2219928 w 12192000"/>
              <a:gd name="connsiteY18" fmla="*/ 1041348 h 4300121"/>
              <a:gd name="connsiteX19" fmla="*/ 2245744 w 12192000"/>
              <a:gd name="connsiteY19" fmla="*/ 1067103 h 4300121"/>
              <a:gd name="connsiteX20" fmla="*/ 2220079 w 12192000"/>
              <a:gd name="connsiteY20" fmla="*/ 1038468 h 4300121"/>
              <a:gd name="connsiteX21" fmla="*/ 2326578 w 12192000"/>
              <a:gd name="connsiteY21" fmla="*/ 981596 h 4300121"/>
              <a:gd name="connsiteX22" fmla="*/ 5449559 w 12192000"/>
              <a:gd name="connsiteY22" fmla="*/ 41779 h 4300121"/>
              <a:gd name="connsiteX23" fmla="*/ 5769725 w 12192000"/>
              <a:gd name="connsiteY23" fmla="*/ 15091 h 4300121"/>
              <a:gd name="connsiteX24" fmla="*/ 5771747 w 12192000"/>
              <a:gd name="connsiteY24" fmla="*/ 17981 h 4300121"/>
              <a:gd name="connsiteX25" fmla="*/ 6141054 w 12192000"/>
              <a:gd name="connsiteY25" fmla="*/ 1973 h 4300121"/>
              <a:gd name="connsiteX26" fmla="*/ 6465345 w 12192000"/>
              <a:gd name="connsiteY26" fmla="*/ 1173 h 430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4300121">
                <a:moveTo>
                  <a:pt x="6465345" y="1173"/>
                </a:moveTo>
                <a:cubicBezTo>
                  <a:pt x="7221020" y="13742"/>
                  <a:pt x="7969181" y="127246"/>
                  <a:pt x="8699393" y="339245"/>
                </a:cubicBezTo>
                <a:cubicBezTo>
                  <a:pt x="9794330" y="658200"/>
                  <a:pt x="10801377" y="1186840"/>
                  <a:pt x="11691616" y="1909267"/>
                </a:cubicBezTo>
                <a:cubicBezTo>
                  <a:pt x="11788011" y="1988352"/>
                  <a:pt x="11882564" y="2068996"/>
                  <a:pt x="11975274" y="2151200"/>
                </a:cubicBezTo>
                <a:lnTo>
                  <a:pt x="12192000" y="2350984"/>
                </a:lnTo>
                <a:lnTo>
                  <a:pt x="12192000" y="4300121"/>
                </a:lnTo>
                <a:lnTo>
                  <a:pt x="9269826" y="4300121"/>
                </a:lnTo>
                <a:cubicBezTo>
                  <a:pt x="8628514" y="3848553"/>
                  <a:pt x="7902147" y="3553747"/>
                  <a:pt x="7138923" y="3430994"/>
                </a:cubicBezTo>
                <a:lnTo>
                  <a:pt x="7131154" y="3393214"/>
                </a:lnTo>
                <a:lnTo>
                  <a:pt x="7137472" y="3427091"/>
                </a:lnTo>
                <a:cubicBezTo>
                  <a:pt x="6698078" y="3356239"/>
                  <a:pt x="6245958" y="3342260"/>
                  <a:pt x="5791158" y="3390235"/>
                </a:cubicBezTo>
                <a:cubicBezTo>
                  <a:pt x="5083842" y="3461087"/>
                  <a:pt x="4413364" y="3672371"/>
                  <a:pt x="3809867" y="4007566"/>
                </a:cubicBezTo>
                <a:lnTo>
                  <a:pt x="3810194" y="4010047"/>
                </a:lnTo>
                <a:lnTo>
                  <a:pt x="3809859" y="4010223"/>
                </a:lnTo>
                <a:lnTo>
                  <a:pt x="3809883" y="4010345"/>
                </a:lnTo>
                <a:cubicBezTo>
                  <a:pt x="3651114" y="4098888"/>
                  <a:pt x="3497449" y="4195077"/>
                  <a:pt x="3347753" y="4300121"/>
                </a:cubicBezTo>
                <a:lnTo>
                  <a:pt x="0" y="4300121"/>
                </a:lnTo>
                <a:lnTo>
                  <a:pt x="0" y="2787047"/>
                </a:lnTo>
                <a:cubicBezTo>
                  <a:pt x="640178" y="2082529"/>
                  <a:pt x="1384123" y="1496739"/>
                  <a:pt x="2219928" y="1041348"/>
                </a:cubicBezTo>
                <a:lnTo>
                  <a:pt x="2245744" y="1067103"/>
                </a:lnTo>
                <a:lnTo>
                  <a:pt x="2220079" y="1038468"/>
                </a:lnTo>
                <a:lnTo>
                  <a:pt x="2326578" y="981596"/>
                </a:lnTo>
                <a:cubicBezTo>
                  <a:pt x="3299474" y="469431"/>
                  <a:pt x="4351073" y="152981"/>
                  <a:pt x="5449559" y="41779"/>
                </a:cubicBezTo>
                <a:cubicBezTo>
                  <a:pt x="5556391" y="30341"/>
                  <a:pt x="5662891" y="22716"/>
                  <a:pt x="5769725" y="15091"/>
                </a:cubicBezTo>
                <a:lnTo>
                  <a:pt x="5771747" y="17981"/>
                </a:lnTo>
                <a:lnTo>
                  <a:pt x="6141054" y="1973"/>
                </a:lnTo>
                <a:cubicBezTo>
                  <a:pt x="6249284" y="-358"/>
                  <a:pt x="6357391" y="-623"/>
                  <a:pt x="6465345" y="1173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lvl="0"/>
            <a:endParaRPr lang="en-US" sz="3000">
              <a:solidFill>
                <a:srgbClr val="FFFFFF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A92F75-63DA-4FB3-9228-9F8332ACB00B}"/>
              </a:ext>
            </a:extLst>
          </p:cNvPr>
          <p:cNvSpPr/>
          <p:nvPr userDrawn="1"/>
        </p:nvSpPr>
        <p:spPr>
          <a:xfrm>
            <a:off x="0" y="0"/>
            <a:ext cx="7233923" cy="6858000"/>
          </a:xfrm>
          <a:custGeom>
            <a:avLst/>
            <a:gdLst>
              <a:gd name="connsiteX0" fmla="*/ 6470091 w 7233923"/>
              <a:gd name="connsiteY0" fmla="*/ 5924776 h 6858000"/>
              <a:gd name="connsiteX1" fmla="*/ 7137471 w 7233923"/>
              <a:gd name="connsiteY1" fmla="*/ 5987764 h 6858000"/>
              <a:gd name="connsiteX2" fmla="*/ 7204787 w 7233923"/>
              <a:gd name="connsiteY2" fmla="*/ 6499929 h 6858000"/>
              <a:gd name="connsiteX3" fmla="*/ 7233923 w 7233923"/>
              <a:gd name="connsiteY3" fmla="*/ 6858000 h 6858000"/>
              <a:gd name="connsiteX4" fmla="*/ 3846706 w 7233923"/>
              <a:gd name="connsiteY4" fmla="*/ 6858000 h 6858000"/>
              <a:gd name="connsiteX5" fmla="*/ 3845701 w 7233923"/>
              <a:gd name="connsiteY5" fmla="*/ 6840208 h 6858000"/>
              <a:gd name="connsiteX6" fmla="*/ 3809866 w 7233923"/>
              <a:gd name="connsiteY6" fmla="*/ 6568239 h 6858000"/>
              <a:gd name="connsiteX7" fmla="*/ 5791157 w 7233923"/>
              <a:gd name="connsiteY7" fmla="*/ 5950908 h 6858000"/>
              <a:gd name="connsiteX8" fmla="*/ 6470091 w 7233923"/>
              <a:gd name="connsiteY8" fmla="*/ 5924776 h 6858000"/>
              <a:gd name="connsiteX9" fmla="*/ 0 w 7233923"/>
              <a:gd name="connsiteY9" fmla="*/ 0 h 6858000"/>
              <a:gd name="connsiteX10" fmla="*/ 2969522 w 7233923"/>
              <a:gd name="connsiteY10" fmla="*/ 0 h 6858000"/>
              <a:gd name="connsiteX11" fmla="*/ 3260896 w 7233923"/>
              <a:gd name="connsiteY11" fmla="*/ 174154 h 6858000"/>
              <a:gd name="connsiteX12" fmla="*/ 4115969 w 7233923"/>
              <a:gd name="connsiteY12" fmla="*/ 785727 h 6858000"/>
              <a:gd name="connsiteX13" fmla="*/ 5769724 w 7233923"/>
              <a:gd name="connsiteY13" fmla="*/ 2575764 h 6858000"/>
              <a:gd name="connsiteX14" fmla="*/ 5449556 w 7233923"/>
              <a:gd name="connsiteY14" fmla="*/ 2602452 h 6858000"/>
              <a:gd name="connsiteX15" fmla="*/ 2326577 w 7233923"/>
              <a:gd name="connsiteY15" fmla="*/ 3542269 h 6858000"/>
              <a:gd name="connsiteX16" fmla="*/ 2220078 w 7233923"/>
              <a:gd name="connsiteY16" fmla="*/ 3599141 h 6858000"/>
              <a:gd name="connsiteX17" fmla="*/ 1981291 w 7233923"/>
              <a:gd name="connsiteY17" fmla="*/ 3392941 h 6858000"/>
              <a:gd name="connsiteX18" fmla="*/ 0 w 7233923"/>
              <a:gd name="connsiteY18" fmla="*/ 23962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3923" h="6858000">
                <a:moveTo>
                  <a:pt x="6470091" y="5924776"/>
                </a:moveTo>
                <a:cubicBezTo>
                  <a:pt x="6694896" y="5931130"/>
                  <a:pt x="6917774" y="5952338"/>
                  <a:pt x="7137471" y="5987764"/>
                </a:cubicBezTo>
                <a:cubicBezTo>
                  <a:pt x="7165268" y="6157109"/>
                  <a:pt x="7188041" y="6328043"/>
                  <a:pt x="7204787" y="6499929"/>
                </a:cubicBezTo>
                <a:cubicBezTo>
                  <a:pt x="7217513" y="6618757"/>
                  <a:pt x="7226220" y="6739173"/>
                  <a:pt x="7233923" y="6858000"/>
                </a:cubicBezTo>
                <a:lnTo>
                  <a:pt x="3846706" y="6858000"/>
                </a:lnTo>
                <a:cubicBezTo>
                  <a:pt x="3846706" y="6851646"/>
                  <a:pt x="3845701" y="6846562"/>
                  <a:pt x="3845701" y="6840208"/>
                </a:cubicBezTo>
                <a:cubicBezTo>
                  <a:pt x="3836659" y="6749340"/>
                  <a:pt x="3823932" y="6658154"/>
                  <a:pt x="3809866" y="6568239"/>
                </a:cubicBezTo>
                <a:cubicBezTo>
                  <a:pt x="4413363" y="6233044"/>
                  <a:pt x="5083841" y="6021760"/>
                  <a:pt x="5791157" y="5950908"/>
                </a:cubicBezTo>
                <a:cubicBezTo>
                  <a:pt x="6018557" y="5926920"/>
                  <a:pt x="6245287" y="5918421"/>
                  <a:pt x="6470091" y="5924776"/>
                </a:cubicBezTo>
                <a:close/>
                <a:moveTo>
                  <a:pt x="0" y="0"/>
                </a:moveTo>
                <a:lnTo>
                  <a:pt x="2969522" y="0"/>
                </a:lnTo>
                <a:lnTo>
                  <a:pt x="3260896" y="174154"/>
                </a:lnTo>
                <a:cubicBezTo>
                  <a:pt x="3556658" y="359246"/>
                  <a:pt x="3841682" y="562925"/>
                  <a:pt x="4115969" y="785727"/>
                </a:cubicBezTo>
                <a:cubicBezTo>
                  <a:pt x="4757309" y="1305835"/>
                  <a:pt x="5311240" y="1905374"/>
                  <a:pt x="5769724" y="2575764"/>
                </a:cubicBezTo>
                <a:cubicBezTo>
                  <a:pt x="5662889" y="2583389"/>
                  <a:pt x="5556390" y="2591014"/>
                  <a:pt x="5449556" y="2602452"/>
                </a:cubicBezTo>
                <a:cubicBezTo>
                  <a:pt x="4351071" y="2713654"/>
                  <a:pt x="3299473" y="3030104"/>
                  <a:pt x="2326577" y="3542269"/>
                </a:cubicBezTo>
                <a:cubicBezTo>
                  <a:pt x="2291078" y="3561333"/>
                  <a:pt x="2255578" y="3580396"/>
                  <a:pt x="2220078" y="3599141"/>
                </a:cubicBezTo>
                <a:cubicBezTo>
                  <a:pt x="2142380" y="3528607"/>
                  <a:pt x="2063678" y="3460297"/>
                  <a:pt x="1981291" y="3392941"/>
                </a:cubicBezTo>
                <a:cubicBezTo>
                  <a:pt x="1390521" y="2913501"/>
                  <a:pt x="716359" y="2577035"/>
                  <a:pt x="0" y="2396252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7263"/>
            <a:ext cx="10515600" cy="13335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07750"/>
            <a:ext cx="10515600" cy="61636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EBAD374-CE8F-4809-A301-E7FA3B38C5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20079" y="2575764"/>
            <a:ext cx="4917393" cy="4001426"/>
          </a:xfrm>
          <a:custGeom>
            <a:avLst/>
            <a:gdLst>
              <a:gd name="connsiteX0" fmla="*/ 3565228 w 4940269"/>
              <a:gd name="connsiteY0" fmla="*/ 0 h 4016552"/>
              <a:gd name="connsiteX1" fmla="*/ 4060169 w 4940269"/>
              <a:gd name="connsiteY1" fmla="*/ 818559 h 4016552"/>
              <a:gd name="connsiteX2" fmla="*/ 4940269 w 4940269"/>
              <a:gd name="connsiteY2" fmla="*/ 3434710 h 4016552"/>
              <a:gd name="connsiteX3" fmla="*/ 4937604 w 4940269"/>
              <a:gd name="connsiteY3" fmla="*/ 3434370 h 4016552"/>
              <a:gd name="connsiteX4" fmla="*/ 4936531 w 4940269"/>
              <a:gd name="connsiteY4" fmla="*/ 3427126 h 4016552"/>
              <a:gd name="connsiteX5" fmla="*/ 3590217 w 4940269"/>
              <a:gd name="connsiteY5" fmla="*/ 3390270 h 4016552"/>
              <a:gd name="connsiteX6" fmla="*/ 1608926 w 4940269"/>
              <a:gd name="connsiteY6" fmla="*/ 4007601 h 4016552"/>
              <a:gd name="connsiteX7" fmla="*/ 1609253 w 4940269"/>
              <a:gd name="connsiteY7" fmla="*/ 4010082 h 4016552"/>
              <a:gd name="connsiteX8" fmla="*/ 1596896 w 4940269"/>
              <a:gd name="connsiteY8" fmla="*/ 4016552 h 4016552"/>
              <a:gd name="connsiteX9" fmla="*/ 0 w 4940269"/>
              <a:gd name="connsiteY9" fmla="*/ 1029985 h 4016552"/>
              <a:gd name="connsiteX10" fmla="*/ 5726 w 4940269"/>
              <a:gd name="connsiteY10" fmla="*/ 1026922 h 4016552"/>
              <a:gd name="connsiteX11" fmla="*/ 19138 w 4940269"/>
              <a:gd name="connsiteY11" fmla="*/ 1038503 h 4016552"/>
              <a:gd name="connsiteX12" fmla="*/ 125637 w 4940269"/>
              <a:gd name="connsiteY12" fmla="*/ 981631 h 4016552"/>
              <a:gd name="connsiteX13" fmla="*/ 3248616 w 4940269"/>
              <a:gd name="connsiteY13" fmla="*/ 41814 h 4016552"/>
              <a:gd name="connsiteX14" fmla="*/ 3568784 w 4940269"/>
              <a:gd name="connsiteY14" fmla="*/ 15126 h 4016552"/>
              <a:gd name="connsiteX15" fmla="*/ 3558431 w 4940269"/>
              <a:gd name="connsiteY15" fmla="*/ 566 h 4016552"/>
              <a:gd name="connsiteX0" fmla="*/ 3565228 w 4940269"/>
              <a:gd name="connsiteY0" fmla="*/ 0 h 4016552"/>
              <a:gd name="connsiteX1" fmla="*/ 4060169 w 4940269"/>
              <a:gd name="connsiteY1" fmla="*/ 818559 h 4016552"/>
              <a:gd name="connsiteX2" fmla="*/ 4940269 w 4940269"/>
              <a:gd name="connsiteY2" fmla="*/ 3434710 h 4016552"/>
              <a:gd name="connsiteX3" fmla="*/ 4937604 w 4940269"/>
              <a:gd name="connsiteY3" fmla="*/ 3434370 h 4016552"/>
              <a:gd name="connsiteX4" fmla="*/ 4936531 w 4940269"/>
              <a:gd name="connsiteY4" fmla="*/ 3427126 h 4016552"/>
              <a:gd name="connsiteX5" fmla="*/ 3590217 w 4940269"/>
              <a:gd name="connsiteY5" fmla="*/ 3390270 h 4016552"/>
              <a:gd name="connsiteX6" fmla="*/ 1608926 w 4940269"/>
              <a:gd name="connsiteY6" fmla="*/ 4007601 h 4016552"/>
              <a:gd name="connsiteX7" fmla="*/ 1609253 w 4940269"/>
              <a:gd name="connsiteY7" fmla="*/ 4010082 h 4016552"/>
              <a:gd name="connsiteX8" fmla="*/ 1596896 w 4940269"/>
              <a:gd name="connsiteY8" fmla="*/ 4016552 h 4016552"/>
              <a:gd name="connsiteX9" fmla="*/ 0 w 4940269"/>
              <a:gd name="connsiteY9" fmla="*/ 1029985 h 4016552"/>
              <a:gd name="connsiteX10" fmla="*/ 19138 w 4940269"/>
              <a:gd name="connsiteY10" fmla="*/ 1038503 h 4016552"/>
              <a:gd name="connsiteX11" fmla="*/ 125637 w 4940269"/>
              <a:gd name="connsiteY11" fmla="*/ 981631 h 4016552"/>
              <a:gd name="connsiteX12" fmla="*/ 3248616 w 4940269"/>
              <a:gd name="connsiteY12" fmla="*/ 41814 h 4016552"/>
              <a:gd name="connsiteX13" fmla="*/ 3568784 w 4940269"/>
              <a:gd name="connsiteY13" fmla="*/ 15126 h 4016552"/>
              <a:gd name="connsiteX14" fmla="*/ 3558431 w 4940269"/>
              <a:gd name="connsiteY14" fmla="*/ 566 h 4016552"/>
              <a:gd name="connsiteX15" fmla="*/ 3565228 w 4940269"/>
              <a:gd name="connsiteY15" fmla="*/ 0 h 4016552"/>
              <a:gd name="connsiteX0" fmla="*/ 3546090 w 4921131"/>
              <a:gd name="connsiteY0" fmla="*/ 0 h 4016552"/>
              <a:gd name="connsiteX1" fmla="*/ 4041031 w 4921131"/>
              <a:gd name="connsiteY1" fmla="*/ 818559 h 4016552"/>
              <a:gd name="connsiteX2" fmla="*/ 4921131 w 4921131"/>
              <a:gd name="connsiteY2" fmla="*/ 3434710 h 4016552"/>
              <a:gd name="connsiteX3" fmla="*/ 4918466 w 4921131"/>
              <a:gd name="connsiteY3" fmla="*/ 3434370 h 4016552"/>
              <a:gd name="connsiteX4" fmla="*/ 4917393 w 4921131"/>
              <a:gd name="connsiteY4" fmla="*/ 3427126 h 4016552"/>
              <a:gd name="connsiteX5" fmla="*/ 3571079 w 4921131"/>
              <a:gd name="connsiteY5" fmla="*/ 3390270 h 4016552"/>
              <a:gd name="connsiteX6" fmla="*/ 1589788 w 4921131"/>
              <a:gd name="connsiteY6" fmla="*/ 4007601 h 4016552"/>
              <a:gd name="connsiteX7" fmla="*/ 1590115 w 4921131"/>
              <a:gd name="connsiteY7" fmla="*/ 4010082 h 4016552"/>
              <a:gd name="connsiteX8" fmla="*/ 1577758 w 4921131"/>
              <a:gd name="connsiteY8" fmla="*/ 4016552 h 4016552"/>
              <a:gd name="connsiteX9" fmla="*/ 0 w 4921131"/>
              <a:gd name="connsiteY9" fmla="*/ 1038503 h 4016552"/>
              <a:gd name="connsiteX10" fmla="*/ 106499 w 4921131"/>
              <a:gd name="connsiteY10" fmla="*/ 981631 h 4016552"/>
              <a:gd name="connsiteX11" fmla="*/ 3229478 w 4921131"/>
              <a:gd name="connsiteY11" fmla="*/ 41814 h 4016552"/>
              <a:gd name="connsiteX12" fmla="*/ 3549646 w 4921131"/>
              <a:gd name="connsiteY12" fmla="*/ 15126 h 4016552"/>
              <a:gd name="connsiteX13" fmla="*/ 3539293 w 4921131"/>
              <a:gd name="connsiteY13" fmla="*/ 566 h 4016552"/>
              <a:gd name="connsiteX14" fmla="*/ 3546090 w 4921131"/>
              <a:gd name="connsiteY14" fmla="*/ 0 h 4016552"/>
              <a:gd name="connsiteX0" fmla="*/ 3546090 w 4921131"/>
              <a:gd name="connsiteY0" fmla="*/ 0 h 4016552"/>
              <a:gd name="connsiteX1" fmla="*/ 4041031 w 4921131"/>
              <a:gd name="connsiteY1" fmla="*/ 818559 h 4016552"/>
              <a:gd name="connsiteX2" fmla="*/ 4921131 w 4921131"/>
              <a:gd name="connsiteY2" fmla="*/ 3434710 h 4016552"/>
              <a:gd name="connsiteX3" fmla="*/ 4918466 w 4921131"/>
              <a:gd name="connsiteY3" fmla="*/ 3434370 h 4016552"/>
              <a:gd name="connsiteX4" fmla="*/ 4917393 w 4921131"/>
              <a:gd name="connsiteY4" fmla="*/ 3427126 h 4016552"/>
              <a:gd name="connsiteX5" fmla="*/ 3571079 w 4921131"/>
              <a:gd name="connsiteY5" fmla="*/ 3390270 h 4016552"/>
              <a:gd name="connsiteX6" fmla="*/ 1589788 w 4921131"/>
              <a:gd name="connsiteY6" fmla="*/ 4007601 h 4016552"/>
              <a:gd name="connsiteX7" fmla="*/ 1590115 w 4921131"/>
              <a:gd name="connsiteY7" fmla="*/ 4010082 h 4016552"/>
              <a:gd name="connsiteX8" fmla="*/ 1577758 w 4921131"/>
              <a:gd name="connsiteY8" fmla="*/ 4016552 h 4016552"/>
              <a:gd name="connsiteX9" fmla="*/ 0 w 4921131"/>
              <a:gd name="connsiteY9" fmla="*/ 1038503 h 4016552"/>
              <a:gd name="connsiteX10" fmla="*/ 106499 w 4921131"/>
              <a:gd name="connsiteY10" fmla="*/ 981631 h 4016552"/>
              <a:gd name="connsiteX11" fmla="*/ 3229478 w 4921131"/>
              <a:gd name="connsiteY11" fmla="*/ 41814 h 4016552"/>
              <a:gd name="connsiteX12" fmla="*/ 3549646 w 4921131"/>
              <a:gd name="connsiteY12" fmla="*/ 15126 h 4016552"/>
              <a:gd name="connsiteX13" fmla="*/ 3546090 w 4921131"/>
              <a:gd name="connsiteY13" fmla="*/ 0 h 4016552"/>
              <a:gd name="connsiteX0" fmla="*/ 3549646 w 4921131"/>
              <a:gd name="connsiteY0" fmla="*/ 0 h 4001426"/>
              <a:gd name="connsiteX1" fmla="*/ 4041031 w 4921131"/>
              <a:gd name="connsiteY1" fmla="*/ 803433 h 4001426"/>
              <a:gd name="connsiteX2" fmla="*/ 4921131 w 4921131"/>
              <a:gd name="connsiteY2" fmla="*/ 3419584 h 4001426"/>
              <a:gd name="connsiteX3" fmla="*/ 4918466 w 4921131"/>
              <a:gd name="connsiteY3" fmla="*/ 3419244 h 4001426"/>
              <a:gd name="connsiteX4" fmla="*/ 4917393 w 4921131"/>
              <a:gd name="connsiteY4" fmla="*/ 3412000 h 4001426"/>
              <a:gd name="connsiteX5" fmla="*/ 3571079 w 4921131"/>
              <a:gd name="connsiteY5" fmla="*/ 3375144 h 4001426"/>
              <a:gd name="connsiteX6" fmla="*/ 1589788 w 4921131"/>
              <a:gd name="connsiteY6" fmla="*/ 3992475 h 4001426"/>
              <a:gd name="connsiteX7" fmla="*/ 1590115 w 4921131"/>
              <a:gd name="connsiteY7" fmla="*/ 3994956 h 4001426"/>
              <a:gd name="connsiteX8" fmla="*/ 1577758 w 4921131"/>
              <a:gd name="connsiteY8" fmla="*/ 4001426 h 4001426"/>
              <a:gd name="connsiteX9" fmla="*/ 0 w 4921131"/>
              <a:gd name="connsiteY9" fmla="*/ 1023377 h 4001426"/>
              <a:gd name="connsiteX10" fmla="*/ 106499 w 4921131"/>
              <a:gd name="connsiteY10" fmla="*/ 966505 h 4001426"/>
              <a:gd name="connsiteX11" fmla="*/ 3229478 w 4921131"/>
              <a:gd name="connsiteY11" fmla="*/ 26688 h 4001426"/>
              <a:gd name="connsiteX12" fmla="*/ 3549646 w 4921131"/>
              <a:gd name="connsiteY12" fmla="*/ 0 h 4001426"/>
              <a:gd name="connsiteX0" fmla="*/ 3549646 w 4921131"/>
              <a:gd name="connsiteY0" fmla="*/ 0 h 4001426"/>
              <a:gd name="connsiteX1" fmla="*/ 4041031 w 4921131"/>
              <a:gd name="connsiteY1" fmla="*/ 803433 h 4001426"/>
              <a:gd name="connsiteX2" fmla="*/ 4921131 w 4921131"/>
              <a:gd name="connsiteY2" fmla="*/ 3419584 h 4001426"/>
              <a:gd name="connsiteX3" fmla="*/ 4918466 w 4921131"/>
              <a:gd name="connsiteY3" fmla="*/ 3419244 h 4001426"/>
              <a:gd name="connsiteX4" fmla="*/ 4917393 w 4921131"/>
              <a:gd name="connsiteY4" fmla="*/ 3412000 h 4001426"/>
              <a:gd name="connsiteX5" fmla="*/ 3571079 w 4921131"/>
              <a:gd name="connsiteY5" fmla="*/ 3375144 h 4001426"/>
              <a:gd name="connsiteX6" fmla="*/ 1589788 w 4921131"/>
              <a:gd name="connsiteY6" fmla="*/ 3992475 h 4001426"/>
              <a:gd name="connsiteX7" fmla="*/ 1590115 w 4921131"/>
              <a:gd name="connsiteY7" fmla="*/ 3994956 h 4001426"/>
              <a:gd name="connsiteX8" fmla="*/ 1577758 w 4921131"/>
              <a:gd name="connsiteY8" fmla="*/ 4001426 h 4001426"/>
              <a:gd name="connsiteX9" fmla="*/ 0 w 4921131"/>
              <a:gd name="connsiteY9" fmla="*/ 1023377 h 4001426"/>
              <a:gd name="connsiteX10" fmla="*/ 106499 w 4921131"/>
              <a:gd name="connsiteY10" fmla="*/ 966505 h 4001426"/>
              <a:gd name="connsiteX11" fmla="*/ 3229478 w 4921131"/>
              <a:gd name="connsiteY11" fmla="*/ 26688 h 4001426"/>
              <a:gd name="connsiteX12" fmla="*/ 3549646 w 4921131"/>
              <a:gd name="connsiteY12" fmla="*/ 0 h 4001426"/>
              <a:gd name="connsiteX0" fmla="*/ 3549646 w 4921131"/>
              <a:gd name="connsiteY0" fmla="*/ 0 h 4001426"/>
              <a:gd name="connsiteX1" fmla="*/ 4041031 w 4921131"/>
              <a:gd name="connsiteY1" fmla="*/ 803433 h 4001426"/>
              <a:gd name="connsiteX2" fmla="*/ 4921131 w 4921131"/>
              <a:gd name="connsiteY2" fmla="*/ 3419584 h 4001426"/>
              <a:gd name="connsiteX3" fmla="*/ 4918466 w 4921131"/>
              <a:gd name="connsiteY3" fmla="*/ 3419244 h 4001426"/>
              <a:gd name="connsiteX4" fmla="*/ 4917393 w 4921131"/>
              <a:gd name="connsiteY4" fmla="*/ 3412000 h 4001426"/>
              <a:gd name="connsiteX5" fmla="*/ 3571079 w 4921131"/>
              <a:gd name="connsiteY5" fmla="*/ 3375144 h 4001426"/>
              <a:gd name="connsiteX6" fmla="*/ 1589788 w 4921131"/>
              <a:gd name="connsiteY6" fmla="*/ 3992475 h 4001426"/>
              <a:gd name="connsiteX7" fmla="*/ 1590115 w 4921131"/>
              <a:gd name="connsiteY7" fmla="*/ 3994956 h 4001426"/>
              <a:gd name="connsiteX8" fmla="*/ 1577758 w 4921131"/>
              <a:gd name="connsiteY8" fmla="*/ 4001426 h 4001426"/>
              <a:gd name="connsiteX9" fmla="*/ 0 w 4921131"/>
              <a:gd name="connsiteY9" fmla="*/ 1023377 h 4001426"/>
              <a:gd name="connsiteX10" fmla="*/ 106499 w 4921131"/>
              <a:gd name="connsiteY10" fmla="*/ 966505 h 4001426"/>
              <a:gd name="connsiteX11" fmla="*/ 3229478 w 4921131"/>
              <a:gd name="connsiteY11" fmla="*/ 26688 h 4001426"/>
              <a:gd name="connsiteX12" fmla="*/ 3549646 w 4921131"/>
              <a:gd name="connsiteY12" fmla="*/ 0 h 4001426"/>
              <a:gd name="connsiteX0" fmla="*/ 3549646 w 4921131"/>
              <a:gd name="connsiteY0" fmla="*/ 0 h 4001426"/>
              <a:gd name="connsiteX1" fmla="*/ 4041031 w 4921131"/>
              <a:gd name="connsiteY1" fmla="*/ 803433 h 4001426"/>
              <a:gd name="connsiteX2" fmla="*/ 4921131 w 4921131"/>
              <a:gd name="connsiteY2" fmla="*/ 3419584 h 4001426"/>
              <a:gd name="connsiteX3" fmla="*/ 4917393 w 4921131"/>
              <a:gd name="connsiteY3" fmla="*/ 3412000 h 4001426"/>
              <a:gd name="connsiteX4" fmla="*/ 3571079 w 4921131"/>
              <a:gd name="connsiteY4" fmla="*/ 3375144 h 4001426"/>
              <a:gd name="connsiteX5" fmla="*/ 1589788 w 4921131"/>
              <a:gd name="connsiteY5" fmla="*/ 3992475 h 4001426"/>
              <a:gd name="connsiteX6" fmla="*/ 1590115 w 4921131"/>
              <a:gd name="connsiteY6" fmla="*/ 3994956 h 4001426"/>
              <a:gd name="connsiteX7" fmla="*/ 1577758 w 4921131"/>
              <a:gd name="connsiteY7" fmla="*/ 4001426 h 4001426"/>
              <a:gd name="connsiteX8" fmla="*/ 0 w 4921131"/>
              <a:gd name="connsiteY8" fmla="*/ 1023377 h 4001426"/>
              <a:gd name="connsiteX9" fmla="*/ 106499 w 4921131"/>
              <a:gd name="connsiteY9" fmla="*/ 966505 h 4001426"/>
              <a:gd name="connsiteX10" fmla="*/ 3229478 w 4921131"/>
              <a:gd name="connsiteY10" fmla="*/ 26688 h 4001426"/>
              <a:gd name="connsiteX11" fmla="*/ 3549646 w 4921131"/>
              <a:gd name="connsiteY11" fmla="*/ 0 h 4001426"/>
              <a:gd name="connsiteX0" fmla="*/ 3549646 w 4923268"/>
              <a:gd name="connsiteY0" fmla="*/ 0 h 4001426"/>
              <a:gd name="connsiteX1" fmla="*/ 4041031 w 4923268"/>
              <a:gd name="connsiteY1" fmla="*/ 803433 h 4001426"/>
              <a:gd name="connsiteX2" fmla="*/ 4917393 w 4923268"/>
              <a:gd name="connsiteY2" fmla="*/ 3412000 h 4001426"/>
              <a:gd name="connsiteX3" fmla="*/ 3571079 w 4923268"/>
              <a:gd name="connsiteY3" fmla="*/ 3375144 h 4001426"/>
              <a:gd name="connsiteX4" fmla="*/ 1589788 w 4923268"/>
              <a:gd name="connsiteY4" fmla="*/ 3992475 h 4001426"/>
              <a:gd name="connsiteX5" fmla="*/ 1590115 w 4923268"/>
              <a:gd name="connsiteY5" fmla="*/ 3994956 h 4001426"/>
              <a:gd name="connsiteX6" fmla="*/ 1577758 w 4923268"/>
              <a:gd name="connsiteY6" fmla="*/ 4001426 h 4001426"/>
              <a:gd name="connsiteX7" fmla="*/ 0 w 4923268"/>
              <a:gd name="connsiteY7" fmla="*/ 1023377 h 4001426"/>
              <a:gd name="connsiteX8" fmla="*/ 106499 w 4923268"/>
              <a:gd name="connsiteY8" fmla="*/ 966505 h 4001426"/>
              <a:gd name="connsiteX9" fmla="*/ 3229478 w 4923268"/>
              <a:gd name="connsiteY9" fmla="*/ 26688 h 4001426"/>
              <a:gd name="connsiteX10" fmla="*/ 3549646 w 4923268"/>
              <a:gd name="connsiteY10" fmla="*/ 0 h 4001426"/>
              <a:gd name="connsiteX0" fmla="*/ 3549646 w 4923757"/>
              <a:gd name="connsiteY0" fmla="*/ 0 h 4001426"/>
              <a:gd name="connsiteX1" fmla="*/ 4041031 w 4923757"/>
              <a:gd name="connsiteY1" fmla="*/ 803433 h 4001426"/>
              <a:gd name="connsiteX2" fmla="*/ 4917393 w 4923757"/>
              <a:gd name="connsiteY2" fmla="*/ 3412000 h 4001426"/>
              <a:gd name="connsiteX3" fmla="*/ 3571079 w 4923757"/>
              <a:gd name="connsiteY3" fmla="*/ 3375144 h 4001426"/>
              <a:gd name="connsiteX4" fmla="*/ 1589788 w 4923757"/>
              <a:gd name="connsiteY4" fmla="*/ 3992475 h 4001426"/>
              <a:gd name="connsiteX5" fmla="*/ 1590115 w 4923757"/>
              <a:gd name="connsiteY5" fmla="*/ 3994956 h 4001426"/>
              <a:gd name="connsiteX6" fmla="*/ 1577758 w 4923757"/>
              <a:gd name="connsiteY6" fmla="*/ 4001426 h 4001426"/>
              <a:gd name="connsiteX7" fmla="*/ 0 w 4923757"/>
              <a:gd name="connsiteY7" fmla="*/ 1023377 h 4001426"/>
              <a:gd name="connsiteX8" fmla="*/ 106499 w 4923757"/>
              <a:gd name="connsiteY8" fmla="*/ 966505 h 4001426"/>
              <a:gd name="connsiteX9" fmla="*/ 3229478 w 4923757"/>
              <a:gd name="connsiteY9" fmla="*/ 26688 h 4001426"/>
              <a:gd name="connsiteX10" fmla="*/ 3549646 w 4923757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  <a:gd name="connsiteX0" fmla="*/ 3549646 w 4917393"/>
              <a:gd name="connsiteY0" fmla="*/ 0 h 4001426"/>
              <a:gd name="connsiteX1" fmla="*/ 4041031 w 4917393"/>
              <a:gd name="connsiteY1" fmla="*/ 803433 h 4001426"/>
              <a:gd name="connsiteX2" fmla="*/ 4917393 w 4917393"/>
              <a:gd name="connsiteY2" fmla="*/ 3412000 h 4001426"/>
              <a:gd name="connsiteX3" fmla="*/ 3571079 w 4917393"/>
              <a:gd name="connsiteY3" fmla="*/ 3375144 h 4001426"/>
              <a:gd name="connsiteX4" fmla="*/ 1589788 w 4917393"/>
              <a:gd name="connsiteY4" fmla="*/ 3992475 h 4001426"/>
              <a:gd name="connsiteX5" fmla="*/ 1590115 w 4917393"/>
              <a:gd name="connsiteY5" fmla="*/ 3994956 h 4001426"/>
              <a:gd name="connsiteX6" fmla="*/ 1577758 w 4917393"/>
              <a:gd name="connsiteY6" fmla="*/ 4001426 h 4001426"/>
              <a:gd name="connsiteX7" fmla="*/ 0 w 4917393"/>
              <a:gd name="connsiteY7" fmla="*/ 1023377 h 4001426"/>
              <a:gd name="connsiteX8" fmla="*/ 106499 w 4917393"/>
              <a:gd name="connsiteY8" fmla="*/ 966505 h 4001426"/>
              <a:gd name="connsiteX9" fmla="*/ 3229478 w 4917393"/>
              <a:gd name="connsiteY9" fmla="*/ 26688 h 4001426"/>
              <a:gd name="connsiteX10" fmla="*/ 3549646 w 4917393"/>
              <a:gd name="connsiteY10" fmla="*/ 0 h 400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17393" h="4001426">
                <a:moveTo>
                  <a:pt x="3549646" y="0"/>
                </a:moveTo>
                <a:cubicBezTo>
                  <a:pt x="3726141" y="255111"/>
                  <a:pt x="3751160" y="263341"/>
                  <a:pt x="4041031" y="803433"/>
                </a:cubicBezTo>
                <a:cubicBezTo>
                  <a:pt x="4330756" y="1343254"/>
                  <a:pt x="4733780" y="2259482"/>
                  <a:pt x="4917393" y="3412000"/>
                </a:cubicBezTo>
                <a:cubicBezTo>
                  <a:pt x="4477999" y="3341148"/>
                  <a:pt x="4025879" y="3327169"/>
                  <a:pt x="3571079" y="3375144"/>
                </a:cubicBezTo>
                <a:cubicBezTo>
                  <a:pt x="2863763" y="3445996"/>
                  <a:pt x="2193285" y="3657280"/>
                  <a:pt x="1589788" y="3992475"/>
                </a:cubicBezTo>
                <a:lnTo>
                  <a:pt x="1590115" y="3994956"/>
                </a:lnTo>
                <a:lnTo>
                  <a:pt x="1577758" y="4001426"/>
                </a:lnTo>
                <a:cubicBezTo>
                  <a:pt x="1360364" y="2325063"/>
                  <a:pt x="249972" y="1314885"/>
                  <a:pt x="0" y="1023377"/>
                </a:cubicBezTo>
                <a:lnTo>
                  <a:pt x="106499" y="966505"/>
                </a:lnTo>
                <a:cubicBezTo>
                  <a:pt x="1079395" y="454340"/>
                  <a:pt x="2130993" y="137890"/>
                  <a:pt x="3229478" y="26688"/>
                </a:cubicBezTo>
                <a:cubicBezTo>
                  <a:pt x="3336312" y="15250"/>
                  <a:pt x="3442811" y="7625"/>
                  <a:pt x="354964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B6EF0E-9645-4683-A1CD-80DD5925D609}"/>
              </a:ext>
            </a:extLst>
          </p:cNvPr>
          <p:cNvSpPr/>
          <p:nvPr userDrawn="1"/>
        </p:nvSpPr>
        <p:spPr>
          <a:xfrm>
            <a:off x="5230878" y="0"/>
            <a:ext cx="6958322" cy="4243538"/>
          </a:xfrm>
          <a:custGeom>
            <a:avLst/>
            <a:gdLst>
              <a:gd name="connsiteX0" fmla="*/ 6439025 w 6958322"/>
              <a:gd name="connsiteY0" fmla="*/ 766587 h 4243538"/>
              <a:gd name="connsiteX1" fmla="*/ 6425506 w 6958322"/>
              <a:gd name="connsiteY1" fmla="*/ 791685 h 4243538"/>
              <a:gd name="connsiteX2" fmla="*/ 6425657 w 6958322"/>
              <a:gd name="connsiteY2" fmla="*/ 791715 h 4243538"/>
              <a:gd name="connsiteX3" fmla="*/ 0 w 6958322"/>
              <a:gd name="connsiteY3" fmla="*/ 0 h 4243538"/>
              <a:gd name="connsiteX4" fmla="*/ 3040400 w 6958322"/>
              <a:gd name="connsiteY4" fmla="*/ 0 h 4243538"/>
              <a:gd name="connsiteX5" fmla="*/ 4542110 w 6958322"/>
              <a:gd name="connsiteY5" fmla="*/ 0 h 4243538"/>
              <a:gd name="connsiteX6" fmla="*/ 5461825 w 6958322"/>
              <a:gd name="connsiteY6" fmla="*/ 482004 h 4243538"/>
              <a:gd name="connsiteX7" fmla="*/ 5698556 w 6958322"/>
              <a:gd name="connsiteY7" fmla="*/ 570178 h 4243538"/>
              <a:gd name="connsiteX8" fmla="*/ 5702133 w 6958322"/>
              <a:gd name="connsiteY8" fmla="*/ 571513 h 4243538"/>
              <a:gd name="connsiteX9" fmla="*/ 5702182 w 6958322"/>
              <a:gd name="connsiteY9" fmla="*/ 571528 h 4243538"/>
              <a:gd name="connsiteX10" fmla="*/ 5702477 w 6958322"/>
              <a:gd name="connsiteY10" fmla="*/ 571638 h 4243538"/>
              <a:gd name="connsiteX11" fmla="*/ 5727176 w 6958322"/>
              <a:gd name="connsiteY11" fmla="*/ 579442 h 4243538"/>
              <a:gd name="connsiteX12" fmla="*/ 5945749 w 6958322"/>
              <a:gd name="connsiteY12" fmla="*/ 648653 h 4243538"/>
              <a:gd name="connsiteX13" fmla="*/ 6441782 w 6958322"/>
              <a:gd name="connsiteY13" fmla="*/ 765175 h 4243538"/>
              <a:gd name="connsiteX14" fmla="*/ 6441939 w 6958322"/>
              <a:gd name="connsiteY14" fmla="*/ 764921 h 4243538"/>
              <a:gd name="connsiteX15" fmla="*/ 6443671 w 6958322"/>
              <a:gd name="connsiteY15" fmla="*/ 765281 h 4243538"/>
              <a:gd name="connsiteX16" fmla="*/ 6442673 w 6958322"/>
              <a:gd name="connsiteY16" fmla="*/ 767151 h 4243538"/>
              <a:gd name="connsiteX17" fmla="*/ 6697707 w 6958322"/>
              <a:gd name="connsiteY17" fmla="*/ 806518 h 4243538"/>
              <a:gd name="connsiteX18" fmla="*/ 6958322 w 6958322"/>
              <a:gd name="connsiteY18" fmla="*/ 833187 h 4243538"/>
              <a:gd name="connsiteX19" fmla="*/ 6958322 w 6958322"/>
              <a:gd name="connsiteY19" fmla="*/ 4243538 h 4243538"/>
              <a:gd name="connsiteX20" fmla="*/ 5776052 w 6958322"/>
              <a:gd name="connsiteY20" fmla="*/ 4104051 h 4243538"/>
              <a:gd name="connsiteX21" fmla="*/ 5766457 w 6958322"/>
              <a:gd name="connsiteY21" fmla="*/ 4005051 h 4243538"/>
              <a:gd name="connsiteX22" fmla="*/ 5766457 w 6958322"/>
              <a:gd name="connsiteY22" fmla="*/ 4005051 h 4243538"/>
              <a:gd name="connsiteX23" fmla="*/ 5775839 w 6958322"/>
              <a:gd name="connsiteY23" fmla="*/ 4101853 h 4243538"/>
              <a:gd name="connsiteX24" fmla="*/ 5662148 w 6958322"/>
              <a:gd name="connsiteY24" fmla="*/ 4079788 h 4243538"/>
              <a:gd name="connsiteX25" fmla="*/ 5259616 w 6958322"/>
              <a:gd name="connsiteY25" fmla="*/ 3987225 h 4243538"/>
              <a:gd name="connsiteX26" fmla="*/ 5089149 w 6958322"/>
              <a:gd name="connsiteY26" fmla="*/ 3939237 h 4243538"/>
              <a:gd name="connsiteX27" fmla="*/ 4864281 w 6958322"/>
              <a:gd name="connsiteY27" fmla="*/ 3875757 h 4243538"/>
              <a:gd name="connsiteX28" fmla="*/ 2646851 w 6958322"/>
              <a:gd name="connsiteY28" fmla="*/ 2817813 h 4243538"/>
              <a:gd name="connsiteX29" fmla="*/ 2382659 w 6958322"/>
              <a:gd name="connsiteY29" fmla="*/ 2633663 h 4243538"/>
              <a:gd name="connsiteX30" fmla="*/ 2382387 w 6958322"/>
              <a:gd name="connsiteY30" fmla="*/ 2637523 h 4243538"/>
              <a:gd name="connsiteX31" fmla="*/ 2376967 w 6958322"/>
              <a:gd name="connsiteY31" fmla="*/ 2633751 h 4243538"/>
              <a:gd name="connsiteX32" fmla="*/ 2377214 w 6958322"/>
              <a:gd name="connsiteY32" fmla="*/ 2631630 h 4243538"/>
              <a:gd name="connsiteX33" fmla="*/ 2083065 w 6958322"/>
              <a:gd name="connsiteY33" fmla="*/ 2408784 h 4243538"/>
              <a:gd name="connsiteX34" fmla="*/ 321178 w 6958322"/>
              <a:gd name="connsiteY34" fmla="*/ 509421 h 4243538"/>
              <a:gd name="connsiteX35" fmla="*/ 0 w 6958322"/>
              <a:gd name="connsiteY35" fmla="*/ 0 h 4243538"/>
              <a:gd name="connsiteX0" fmla="*/ 6439025 w 6958322"/>
              <a:gd name="connsiteY0" fmla="*/ 766587 h 4243538"/>
              <a:gd name="connsiteX1" fmla="*/ 6425506 w 6958322"/>
              <a:gd name="connsiteY1" fmla="*/ 791685 h 4243538"/>
              <a:gd name="connsiteX2" fmla="*/ 6425657 w 6958322"/>
              <a:gd name="connsiteY2" fmla="*/ 791715 h 4243538"/>
              <a:gd name="connsiteX3" fmla="*/ 6439025 w 6958322"/>
              <a:gd name="connsiteY3" fmla="*/ 766587 h 4243538"/>
              <a:gd name="connsiteX4" fmla="*/ 0 w 6958322"/>
              <a:gd name="connsiteY4" fmla="*/ 0 h 4243538"/>
              <a:gd name="connsiteX5" fmla="*/ 3040400 w 6958322"/>
              <a:gd name="connsiteY5" fmla="*/ 0 h 4243538"/>
              <a:gd name="connsiteX6" fmla="*/ 4542110 w 6958322"/>
              <a:gd name="connsiteY6" fmla="*/ 0 h 4243538"/>
              <a:gd name="connsiteX7" fmla="*/ 5461825 w 6958322"/>
              <a:gd name="connsiteY7" fmla="*/ 482004 h 4243538"/>
              <a:gd name="connsiteX8" fmla="*/ 5698556 w 6958322"/>
              <a:gd name="connsiteY8" fmla="*/ 570178 h 4243538"/>
              <a:gd name="connsiteX9" fmla="*/ 5702133 w 6958322"/>
              <a:gd name="connsiteY9" fmla="*/ 571513 h 4243538"/>
              <a:gd name="connsiteX10" fmla="*/ 5702182 w 6958322"/>
              <a:gd name="connsiteY10" fmla="*/ 571528 h 4243538"/>
              <a:gd name="connsiteX11" fmla="*/ 5702477 w 6958322"/>
              <a:gd name="connsiteY11" fmla="*/ 571638 h 4243538"/>
              <a:gd name="connsiteX12" fmla="*/ 5727176 w 6958322"/>
              <a:gd name="connsiteY12" fmla="*/ 579442 h 4243538"/>
              <a:gd name="connsiteX13" fmla="*/ 5945749 w 6958322"/>
              <a:gd name="connsiteY13" fmla="*/ 648653 h 4243538"/>
              <a:gd name="connsiteX14" fmla="*/ 6441782 w 6958322"/>
              <a:gd name="connsiteY14" fmla="*/ 765175 h 4243538"/>
              <a:gd name="connsiteX15" fmla="*/ 6441939 w 6958322"/>
              <a:gd name="connsiteY15" fmla="*/ 764921 h 4243538"/>
              <a:gd name="connsiteX16" fmla="*/ 6443671 w 6958322"/>
              <a:gd name="connsiteY16" fmla="*/ 765281 h 4243538"/>
              <a:gd name="connsiteX17" fmla="*/ 6442673 w 6958322"/>
              <a:gd name="connsiteY17" fmla="*/ 767151 h 4243538"/>
              <a:gd name="connsiteX18" fmla="*/ 6697707 w 6958322"/>
              <a:gd name="connsiteY18" fmla="*/ 806518 h 4243538"/>
              <a:gd name="connsiteX19" fmla="*/ 6958322 w 6958322"/>
              <a:gd name="connsiteY19" fmla="*/ 833187 h 4243538"/>
              <a:gd name="connsiteX20" fmla="*/ 6958322 w 6958322"/>
              <a:gd name="connsiteY20" fmla="*/ 4243538 h 4243538"/>
              <a:gd name="connsiteX21" fmla="*/ 5776052 w 6958322"/>
              <a:gd name="connsiteY21" fmla="*/ 4104051 h 4243538"/>
              <a:gd name="connsiteX22" fmla="*/ 5766457 w 6958322"/>
              <a:gd name="connsiteY22" fmla="*/ 4005051 h 4243538"/>
              <a:gd name="connsiteX23" fmla="*/ 5775839 w 6958322"/>
              <a:gd name="connsiteY23" fmla="*/ 4101853 h 4243538"/>
              <a:gd name="connsiteX24" fmla="*/ 5662148 w 6958322"/>
              <a:gd name="connsiteY24" fmla="*/ 4079788 h 4243538"/>
              <a:gd name="connsiteX25" fmla="*/ 5259616 w 6958322"/>
              <a:gd name="connsiteY25" fmla="*/ 3987225 h 4243538"/>
              <a:gd name="connsiteX26" fmla="*/ 5089149 w 6958322"/>
              <a:gd name="connsiteY26" fmla="*/ 3939237 h 4243538"/>
              <a:gd name="connsiteX27" fmla="*/ 4864281 w 6958322"/>
              <a:gd name="connsiteY27" fmla="*/ 3875757 h 4243538"/>
              <a:gd name="connsiteX28" fmla="*/ 2646851 w 6958322"/>
              <a:gd name="connsiteY28" fmla="*/ 2817813 h 4243538"/>
              <a:gd name="connsiteX29" fmla="*/ 2382659 w 6958322"/>
              <a:gd name="connsiteY29" fmla="*/ 2633663 h 4243538"/>
              <a:gd name="connsiteX30" fmla="*/ 2382387 w 6958322"/>
              <a:gd name="connsiteY30" fmla="*/ 2637523 h 4243538"/>
              <a:gd name="connsiteX31" fmla="*/ 2376967 w 6958322"/>
              <a:gd name="connsiteY31" fmla="*/ 2633751 h 4243538"/>
              <a:gd name="connsiteX32" fmla="*/ 2377214 w 6958322"/>
              <a:gd name="connsiteY32" fmla="*/ 2631630 h 4243538"/>
              <a:gd name="connsiteX33" fmla="*/ 2083065 w 6958322"/>
              <a:gd name="connsiteY33" fmla="*/ 2408784 h 4243538"/>
              <a:gd name="connsiteX34" fmla="*/ 321178 w 6958322"/>
              <a:gd name="connsiteY34" fmla="*/ 509421 h 4243538"/>
              <a:gd name="connsiteX35" fmla="*/ 0 w 6958322"/>
              <a:gd name="connsiteY35" fmla="*/ 0 h 4243538"/>
              <a:gd name="connsiteX0" fmla="*/ 6439025 w 6958322"/>
              <a:gd name="connsiteY0" fmla="*/ 766587 h 4243538"/>
              <a:gd name="connsiteX1" fmla="*/ 6425506 w 6958322"/>
              <a:gd name="connsiteY1" fmla="*/ 791685 h 4243538"/>
              <a:gd name="connsiteX2" fmla="*/ 6425657 w 6958322"/>
              <a:gd name="connsiteY2" fmla="*/ 791715 h 4243538"/>
              <a:gd name="connsiteX3" fmla="*/ 6439025 w 6958322"/>
              <a:gd name="connsiteY3" fmla="*/ 766587 h 4243538"/>
              <a:gd name="connsiteX4" fmla="*/ 0 w 6958322"/>
              <a:gd name="connsiteY4" fmla="*/ 0 h 4243538"/>
              <a:gd name="connsiteX5" fmla="*/ 3040400 w 6958322"/>
              <a:gd name="connsiteY5" fmla="*/ 0 h 4243538"/>
              <a:gd name="connsiteX6" fmla="*/ 4542110 w 6958322"/>
              <a:gd name="connsiteY6" fmla="*/ 0 h 4243538"/>
              <a:gd name="connsiteX7" fmla="*/ 5461825 w 6958322"/>
              <a:gd name="connsiteY7" fmla="*/ 482004 h 4243538"/>
              <a:gd name="connsiteX8" fmla="*/ 5698556 w 6958322"/>
              <a:gd name="connsiteY8" fmla="*/ 570178 h 4243538"/>
              <a:gd name="connsiteX9" fmla="*/ 5702133 w 6958322"/>
              <a:gd name="connsiteY9" fmla="*/ 571513 h 4243538"/>
              <a:gd name="connsiteX10" fmla="*/ 5702182 w 6958322"/>
              <a:gd name="connsiteY10" fmla="*/ 571528 h 4243538"/>
              <a:gd name="connsiteX11" fmla="*/ 5702477 w 6958322"/>
              <a:gd name="connsiteY11" fmla="*/ 571638 h 4243538"/>
              <a:gd name="connsiteX12" fmla="*/ 5727176 w 6958322"/>
              <a:gd name="connsiteY12" fmla="*/ 579442 h 4243538"/>
              <a:gd name="connsiteX13" fmla="*/ 5945749 w 6958322"/>
              <a:gd name="connsiteY13" fmla="*/ 648653 h 4243538"/>
              <a:gd name="connsiteX14" fmla="*/ 6441782 w 6958322"/>
              <a:gd name="connsiteY14" fmla="*/ 765175 h 4243538"/>
              <a:gd name="connsiteX15" fmla="*/ 6441939 w 6958322"/>
              <a:gd name="connsiteY15" fmla="*/ 764921 h 4243538"/>
              <a:gd name="connsiteX16" fmla="*/ 6443671 w 6958322"/>
              <a:gd name="connsiteY16" fmla="*/ 765281 h 4243538"/>
              <a:gd name="connsiteX17" fmla="*/ 6442673 w 6958322"/>
              <a:gd name="connsiteY17" fmla="*/ 767151 h 4243538"/>
              <a:gd name="connsiteX18" fmla="*/ 6697707 w 6958322"/>
              <a:gd name="connsiteY18" fmla="*/ 806518 h 4243538"/>
              <a:gd name="connsiteX19" fmla="*/ 6958322 w 6958322"/>
              <a:gd name="connsiteY19" fmla="*/ 833187 h 4243538"/>
              <a:gd name="connsiteX20" fmla="*/ 6958322 w 6958322"/>
              <a:gd name="connsiteY20" fmla="*/ 4243538 h 4243538"/>
              <a:gd name="connsiteX21" fmla="*/ 5776052 w 6958322"/>
              <a:gd name="connsiteY21" fmla="*/ 4104051 h 4243538"/>
              <a:gd name="connsiteX22" fmla="*/ 5775839 w 6958322"/>
              <a:gd name="connsiteY22" fmla="*/ 4101853 h 4243538"/>
              <a:gd name="connsiteX23" fmla="*/ 5662148 w 6958322"/>
              <a:gd name="connsiteY23" fmla="*/ 4079788 h 4243538"/>
              <a:gd name="connsiteX24" fmla="*/ 5259616 w 6958322"/>
              <a:gd name="connsiteY24" fmla="*/ 3987225 h 4243538"/>
              <a:gd name="connsiteX25" fmla="*/ 5089149 w 6958322"/>
              <a:gd name="connsiteY25" fmla="*/ 3939237 h 4243538"/>
              <a:gd name="connsiteX26" fmla="*/ 4864281 w 6958322"/>
              <a:gd name="connsiteY26" fmla="*/ 3875757 h 4243538"/>
              <a:gd name="connsiteX27" fmla="*/ 2646851 w 6958322"/>
              <a:gd name="connsiteY27" fmla="*/ 2817813 h 4243538"/>
              <a:gd name="connsiteX28" fmla="*/ 2382659 w 6958322"/>
              <a:gd name="connsiteY28" fmla="*/ 2633663 h 4243538"/>
              <a:gd name="connsiteX29" fmla="*/ 2382387 w 6958322"/>
              <a:gd name="connsiteY29" fmla="*/ 2637523 h 4243538"/>
              <a:gd name="connsiteX30" fmla="*/ 2376967 w 6958322"/>
              <a:gd name="connsiteY30" fmla="*/ 2633751 h 4243538"/>
              <a:gd name="connsiteX31" fmla="*/ 2377214 w 6958322"/>
              <a:gd name="connsiteY31" fmla="*/ 2631630 h 4243538"/>
              <a:gd name="connsiteX32" fmla="*/ 2083065 w 6958322"/>
              <a:gd name="connsiteY32" fmla="*/ 2408784 h 4243538"/>
              <a:gd name="connsiteX33" fmla="*/ 321178 w 6958322"/>
              <a:gd name="connsiteY33" fmla="*/ 509421 h 4243538"/>
              <a:gd name="connsiteX34" fmla="*/ 0 w 6958322"/>
              <a:gd name="connsiteY34" fmla="*/ 0 h 4243538"/>
              <a:gd name="connsiteX0" fmla="*/ 6439025 w 6958322"/>
              <a:gd name="connsiteY0" fmla="*/ 766587 h 4243538"/>
              <a:gd name="connsiteX1" fmla="*/ 6425506 w 6958322"/>
              <a:gd name="connsiteY1" fmla="*/ 791685 h 4243538"/>
              <a:gd name="connsiteX2" fmla="*/ 6439025 w 6958322"/>
              <a:gd name="connsiteY2" fmla="*/ 766587 h 4243538"/>
              <a:gd name="connsiteX3" fmla="*/ 0 w 6958322"/>
              <a:gd name="connsiteY3" fmla="*/ 0 h 4243538"/>
              <a:gd name="connsiteX4" fmla="*/ 3040400 w 6958322"/>
              <a:gd name="connsiteY4" fmla="*/ 0 h 4243538"/>
              <a:gd name="connsiteX5" fmla="*/ 4542110 w 6958322"/>
              <a:gd name="connsiteY5" fmla="*/ 0 h 4243538"/>
              <a:gd name="connsiteX6" fmla="*/ 5461825 w 6958322"/>
              <a:gd name="connsiteY6" fmla="*/ 482004 h 4243538"/>
              <a:gd name="connsiteX7" fmla="*/ 5698556 w 6958322"/>
              <a:gd name="connsiteY7" fmla="*/ 570178 h 4243538"/>
              <a:gd name="connsiteX8" fmla="*/ 5702133 w 6958322"/>
              <a:gd name="connsiteY8" fmla="*/ 571513 h 4243538"/>
              <a:gd name="connsiteX9" fmla="*/ 5702182 w 6958322"/>
              <a:gd name="connsiteY9" fmla="*/ 571528 h 4243538"/>
              <a:gd name="connsiteX10" fmla="*/ 5702477 w 6958322"/>
              <a:gd name="connsiteY10" fmla="*/ 571638 h 4243538"/>
              <a:gd name="connsiteX11" fmla="*/ 5727176 w 6958322"/>
              <a:gd name="connsiteY11" fmla="*/ 579442 h 4243538"/>
              <a:gd name="connsiteX12" fmla="*/ 5945749 w 6958322"/>
              <a:gd name="connsiteY12" fmla="*/ 648653 h 4243538"/>
              <a:gd name="connsiteX13" fmla="*/ 6441782 w 6958322"/>
              <a:gd name="connsiteY13" fmla="*/ 765175 h 4243538"/>
              <a:gd name="connsiteX14" fmla="*/ 6441939 w 6958322"/>
              <a:gd name="connsiteY14" fmla="*/ 764921 h 4243538"/>
              <a:gd name="connsiteX15" fmla="*/ 6443671 w 6958322"/>
              <a:gd name="connsiteY15" fmla="*/ 765281 h 4243538"/>
              <a:gd name="connsiteX16" fmla="*/ 6442673 w 6958322"/>
              <a:gd name="connsiteY16" fmla="*/ 767151 h 4243538"/>
              <a:gd name="connsiteX17" fmla="*/ 6697707 w 6958322"/>
              <a:gd name="connsiteY17" fmla="*/ 806518 h 4243538"/>
              <a:gd name="connsiteX18" fmla="*/ 6958322 w 6958322"/>
              <a:gd name="connsiteY18" fmla="*/ 833187 h 4243538"/>
              <a:gd name="connsiteX19" fmla="*/ 6958322 w 6958322"/>
              <a:gd name="connsiteY19" fmla="*/ 4243538 h 4243538"/>
              <a:gd name="connsiteX20" fmla="*/ 5776052 w 6958322"/>
              <a:gd name="connsiteY20" fmla="*/ 4104051 h 4243538"/>
              <a:gd name="connsiteX21" fmla="*/ 5775839 w 6958322"/>
              <a:gd name="connsiteY21" fmla="*/ 4101853 h 4243538"/>
              <a:gd name="connsiteX22" fmla="*/ 5662148 w 6958322"/>
              <a:gd name="connsiteY22" fmla="*/ 4079788 h 4243538"/>
              <a:gd name="connsiteX23" fmla="*/ 5259616 w 6958322"/>
              <a:gd name="connsiteY23" fmla="*/ 3987225 h 4243538"/>
              <a:gd name="connsiteX24" fmla="*/ 5089149 w 6958322"/>
              <a:gd name="connsiteY24" fmla="*/ 3939237 h 4243538"/>
              <a:gd name="connsiteX25" fmla="*/ 4864281 w 6958322"/>
              <a:gd name="connsiteY25" fmla="*/ 3875757 h 4243538"/>
              <a:gd name="connsiteX26" fmla="*/ 2646851 w 6958322"/>
              <a:gd name="connsiteY26" fmla="*/ 2817813 h 4243538"/>
              <a:gd name="connsiteX27" fmla="*/ 2382659 w 6958322"/>
              <a:gd name="connsiteY27" fmla="*/ 2633663 h 4243538"/>
              <a:gd name="connsiteX28" fmla="*/ 2382387 w 6958322"/>
              <a:gd name="connsiteY28" fmla="*/ 2637523 h 4243538"/>
              <a:gd name="connsiteX29" fmla="*/ 2376967 w 6958322"/>
              <a:gd name="connsiteY29" fmla="*/ 2633751 h 4243538"/>
              <a:gd name="connsiteX30" fmla="*/ 2377214 w 6958322"/>
              <a:gd name="connsiteY30" fmla="*/ 2631630 h 4243538"/>
              <a:gd name="connsiteX31" fmla="*/ 2083065 w 6958322"/>
              <a:gd name="connsiteY31" fmla="*/ 2408784 h 4243538"/>
              <a:gd name="connsiteX32" fmla="*/ 321178 w 6958322"/>
              <a:gd name="connsiteY32" fmla="*/ 509421 h 4243538"/>
              <a:gd name="connsiteX33" fmla="*/ 0 w 6958322"/>
              <a:gd name="connsiteY33" fmla="*/ 0 h 4243538"/>
              <a:gd name="connsiteX0" fmla="*/ 0 w 6958322"/>
              <a:gd name="connsiteY0" fmla="*/ 0 h 4243538"/>
              <a:gd name="connsiteX1" fmla="*/ 3040400 w 6958322"/>
              <a:gd name="connsiteY1" fmla="*/ 0 h 4243538"/>
              <a:gd name="connsiteX2" fmla="*/ 4542110 w 6958322"/>
              <a:gd name="connsiteY2" fmla="*/ 0 h 4243538"/>
              <a:gd name="connsiteX3" fmla="*/ 5461825 w 6958322"/>
              <a:gd name="connsiteY3" fmla="*/ 482004 h 4243538"/>
              <a:gd name="connsiteX4" fmla="*/ 5698556 w 6958322"/>
              <a:gd name="connsiteY4" fmla="*/ 570178 h 4243538"/>
              <a:gd name="connsiteX5" fmla="*/ 5702133 w 6958322"/>
              <a:gd name="connsiteY5" fmla="*/ 571513 h 4243538"/>
              <a:gd name="connsiteX6" fmla="*/ 5702182 w 6958322"/>
              <a:gd name="connsiteY6" fmla="*/ 571528 h 4243538"/>
              <a:gd name="connsiteX7" fmla="*/ 5702477 w 6958322"/>
              <a:gd name="connsiteY7" fmla="*/ 571638 h 4243538"/>
              <a:gd name="connsiteX8" fmla="*/ 5727176 w 6958322"/>
              <a:gd name="connsiteY8" fmla="*/ 579442 h 4243538"/>
              <a:gd name="connsiteX9" fmla="*/ 5945749 w 6958322"/>
              <a:gd name="connsiteY9" fmla="*/ 648653 h 4243538"/>
              <a:gd name="connsiteX10" fmla="*/ 6441782 w 6958322"/>
              <a:gd name="connsiteY10" fmla="*/ 765175 h 4243538"/>
              <a:gd name="connsiteX11" fmla="*/ 6441939 w 6958322"/>
              <a:gd name="connsiteY11" fmla="*/ 764921 h 4243538"/>
              <a:gd name="connsiteX12" fmla="*/ 6443671 w 6958322"/>
              <a:gd name="connsiteY12" fmla="*/ 765281 h 4243538"/>
              <a:gd name="connsiteX13" fmla="*/ 6442673 w 6958322"/>
              <a:gd name="connsiteY13" fmla="*/ 767151 h 4243538"/>
              <a:gd name="connsiteX14" fmla="*/ 6697707 w 6958322"/>
              <a:gd name="connsiteY14" fmla="*/ 806518 h 4243538"/>
              <a:gd name="connsiteX15" fmla="*/ 6958322 w 6958322"/>
              <a:gd name="connsiteY15" fmla="*/ 833187 h 4243538"/>
              <a:gd name="connsiteX16" fmla="*/ 6958322 w 6958322"/>
              <a:gd name="connsiteY16" fmla="*/ 4243538 h 4243538"/>
              <a:gd name="connsiteX17" fmla="*/ 5776052 w 6958322"/>
              <a:gd name="connsiteY17" fmla="*/ 4104051 h 4243538"/>
              <a:gd name="connsiteX18" fmla="*/ 5775839 w 6958322"/>
              <a:gd name="connsiteY18" fmla="*/ 4101853 h 4243538"/>
              <a:gd name="connsiteX19" fmla="*/ 5662148 w 6958322"/>
              <a:gd name="connsiteY19" fmla="*/ 4079788 h 4243538"/>
              <a:gd name="connsiteX20" fmla="*/ 5259616 w 6958322"/>
              <a:gd name="connsiteY20" fmla="*/ 3987225 h 4243538"/>
              <a:gd name="connsiteX21" fmla="*/ 5089149 w 6958322"/>
              <a:gd name="connsiteY21" fmla="*/ 3939237 h 4243538"/>
              <a:gd name="connsiteX22" fmla="*/ 4864281 w 6958322"/>
              <a:gd name="connsiteY22" fmla="*/ 3875757 h 4243538"/>
              <a:gd name="connsiteX23" fmla="*/ 2646851 w 6958322"/>
              <a:gd name="connsiteY23" fmla="*/ 2817813 h 4243538"/>
              <a:gd name="connsiteX24" fmla="*/ 2382659 w 6958322"/>
              <a:gd name="connsiteY24" fmla="*/ 2633663 h 4243538"/>
              <a:gd name="connsiteX25" fmla="*/ 2382387 w 6958322"/>
              <a:gd name="connsiteY25" fmla="*/ 2637523 h 4243538"/>
              <a:gd name="connsiteX26" fmla="*/ 2376967 w 6958322"/>
              <a:gd name="connsiteY26" fmla="*/ 2633751 h 4243538"/>
              <a:gd name="connsiteX27" fmla="*/ 2377214 w 6958322"/>
              <a:gd name="connsiteY27" fmla="*/ 2631630 h 4243538"/>
              <a:gd name="connsiteX28" fmla="*/ 2083065 w 6958322"/>
              <a:gd name="connsiteY28" fmla="*/ 2408784 h 4243538"/>
              <a:gd name="connsiteX29" fmla="*/ 321178 w 6958322"/>
              <a:gd name="connsiteY29" fmla="*/ 509421 h 4243538"/>
              <a:gd name="connsiteX30" fmla="*/ 0 w 6958322"/>
              <a:gd name="connsiteY30" fmla="*/ 0 h 42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58322" h="4243538">
                <a:moveTo>
                  <a:pt x="0" y="0"/>
                </a:moveTo>
                <a:lnTo>
                  <a:pt x="3040400" y="0"/>
                </a:lnTo>
                <a:lnTo>
                  <a:pt x="4542110" y="0"/>
                </a:lnTo>
                <a:cubicBezTo>
                  <a:pt x="4835440" y="193267"/>
                  <a:pt x="5143455" y="354196"/>
                  <a:pt x="5461825" y="482004"/>
                </a:cubicBezTo>
                <a:lnTo>
                  <a:pt x="5698556" y="570178"/>
                </a:lnTo>
                <a:lnTo>
                  <a:pt x="5702133" y="571513"/>
                </a:lnTo>
                <a:lnTo>
                  <a:pt x="5702182" y="571528"/>
                </a:lnTo>
                <a:lnTo>
                  <a:pt x="5702477" y="571638"/>
                </a:lnTo>
                <a:lnTo>
                  <a:pt x="5727176" y="579442"/>
                </a:lnTo>
                <a:lnTo>
                  <a:pt x="5945749" y="648653"/>
                </a:lnTo>
                <a:cubicBezTo>
                  <a:pt x="6109227" y="695901"/>
                  <a:pt x="6274751" y="734774"/>
                  <a:pt x="6441782" y="765175"/>
                </a:cubicBezTo>
                <a:cubicBezTo>
                  <a:pt x="6441834" y="765090"/>
                  <a:pt x="6441887" y="765006"/>
                  <a:pt x="6441939" y="764921"/>
                </a:cubicBezTo>
                <a:lnTo>
                  <a:pt x="6443671" y="765281"/>
                </a:lnTo>
                <a:lnTo>
                  <a:pt x="6442673" y="767151"/>
                </a:lnTo>
                <a:lnTo>
                  <a:pt x="6697707" y="806518"/>
                </a:lnTo>
                <a:cubicBezTo>
                  <a:pt x="6784364" y="817716"/>
                  <a:pt x="6871343" y="826704"/>
                  <a:pt x="6958322" y="833187"/>
                </a:cubicBezTo>
                <a:lnTo>
                  <a:pt x="6958322" y="4243538"/>
                </a:lnTo>
                <a:cubicBezTo>
                  <a:pt x="6563373" y="4225660"/>
                  <a:pt x="6168424" y="4178313"/>
                  <a:pt x="5776052" y="4104051"/>
                </a:cubicBezTo>
                <a:lnTo>
                  <a:pt x="5775839" y="4101853"/>
                </a:lnTo>
                <a:lnTo>
                  <a:pt x="5662148" y="4079788"/>
                </a:lnTo>
                <a:cubicBezTo>
                  <a:pt x="5526921" y="4052104"/>
                  <a:pt x="5392726" y="4021241"/>
                  <a:pt x="5259616" y="3987225"/>
                </a:cubicBezTo>
                <a:lnTo>
                  <a:pt x="5089149" y="3939237"/>
                </a:lnTo>
                <a:lnTo>
                  <a:pt x="4864281" y="3875757"/>
                </a:lnTo>
                <a:cubicBezTo>
                  <a:pt x="4080809" y="3633927"/>
                  <a:pt x="3337366" y="3279537"/>
                  <a:pt x="2646851" y="2817813"/>
                </a:cubicBezTo>
                <a:cubicBezTo>
                  <a:pt x="2557925" y="2757805"/>
                  <a:pt x="2469000" y="2696210"/>
                  <a:pt x="2382659" y="2633663"/>
                </a:cubicBezTo>
                <a:cubicBezTo>
                  <a:pt x="2382568" y="2634950"/>
                  <a:pt x="2382478" y="2636236"/>
                  <a:pt x="2382387" y="2637523"/>
                </a:cubicBezTo>
                <a:lnTo>
                  <a:pt x="2376967" y="2633751"/>
                </a:lnTo>
                <a:cubicBezTo>
                  <a:pt x="2377049" y="2633044"/>
                  <a:pt x="2377132" y="2632337"/>
                  <a:pt x="2377214" y="2631630"/>
                </a:cubicBezTo>
                <a:lnTo>
                  <a:pt x="2083065" y="2408784"/>
                </a:lnTo>
                <a:cubicBezTo>
                  <a:pt x="1402950" y="1869772"/>
                  <a:pt x="812489" y="1232615"/>
                  <a:pt x="321178" y="509421"/>
                </a:cubicBezTo>
                <a:cubicBezTo>
                  <a:pt x="209394" y="343019"/>
                  <a:pt x="102764" y="17406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EE2E8AEF-839B-4EE9-BC88-F32B5BFC710F}"/>
              </a:ext>
            </a:extLst>
          </p:cNvPr>
          <p:cNvSpPr/>
          <p:nvPr userDrawn="1"/>
        </p:nvSpPr>
        <p:spPr>
          <a:xfrm>
            <a:off x="7580378" y="0"/>
            <a:ext cx="461162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8" h="21600" extrusionOk="0">
                <a:moveTo>
                  <a:pt x="19684" y="1669"/>
                </a:moveTo>
                <a:cubicBezTo>
                  <a:pt x="19448" y="1915"/>
                  <a:pt x="19218" y="2160"/>
                  <a:pt x="19006" y="2410"/>
                </a:cubicBezTo>
                <a:cubicBezTo>
                  <a:pt x="15903" y="2027"/>
                  <a:pt x="12912" y="1217"/>
                  <a:pt x="10193" y="0"/>
                </a:cubicBezTo>
                <a:lnTo>
                  <a:pt x="21418" y="0"/>
                </a:lnTo>
                <a:lnTo>
                  <a:pt x="21418" y="97"/>
                </a:lnTo>
                <a:cubicBezTo>
                  <a:pt x="20799" y="593"/>
                  <a:pt x="20221" y="1116"/>
                  <a:pt x="19684" y="1669"/>
                </a:cubicBezTo>
                <a:close/>
                <a:moveTo>
                  <a:pt x="21418" y="21282"/>
                </a:moveTo>
                <a:cubicBezTo>
                  <a:pt x="18799" y="19198"/>
                  <a:pt x="16994" y="16679"/>
                  <a:pt x="16174" y="13910"/>
                </a:cubicBezTo>
                <a:cubicBezTo>
                  <a:pt x="16080" y="13579"/>
                  <a:pt x="15997" y="13253"/>
                  <a:pt x="15927" y="12922"/>
                </a:cubicBezTo>
                <a:cubicBezTo>
                  <a:pt x="15744" y="12898"/>
                  <a:pt x="15561" y="12874"/>
                  <a:pt x="15378" y="12850"/>
                </a:cubicBezTo>
                <a:cubicBezTo>
                  <a:pt x="10370" y="12152"/>
                  <a:pt x="5657" y="10814"/>
                  <a:pt x="1381" y="8875"/>
                </a:cubicBezTo>
                <a:cubicBezTo>
                  <a:pt x="968" y="8686"/>
                  <a:pt x="555" y="8492"/>
                  <a:pt x="154" y="8295"/>
                </a:cubicBezTo>
                <a:cubicBezTo>
                  <a:pt x="-182" y="10871"/>
                  <a:pt x="30" y="13458"/>
                  <a:pt x="791" y="16034"/>
                </a:cubicBezTo>
                <a:cubicBezTo>
                  <a:pt x="1363" y="17968"/>
                  <a:pt x="2225" y="19827"/>
                  <a:pt x="3369" y="21600"/>
                </a:cubicBezTo>
                <a:lnTo>
                  <a:pt x="21412" y="21600"/>
                </a:lnTo>
                <a:lnTo>
                  <a:pt x="21412" y="21282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D582178-1196-4F0A-899D-2E2CB2925B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7845" y="0"/>
            <a:ext cx="4066704" cy="4101853"/>
          </a:xfrm>
          <a:custGeom>
            <a:avLst/>
            <a:gdLst>
              <a:gd name="connsiteX0" fmla="*/ 663433 w 4066704"/>
              <a:gd name="connsiteY0" fmla="*/ 0 h 4101853"/>
              <a:gd name="connsiteX1" fmla="*/ 2165143 w 4066704"/>
              <a:gd name="connsiteY1" fmla="*/ 0 h 4101853"/>
              <a:gd name="connsiteX2" fmla="*/ 3084858 w 4066704"/>
              <a:gd name="connsiteY2" fmla="*/ 482004 h 4101853"/>
              <a:gd name="connsiteX3" fmla="*/ 3321589 w 4066704"/>
              <a:gd name="connsiteY3" fmla="*/ 570178 h 4101853"/>
              <a:gd name="connsiteX4" fmla="*/ 3325166 w 4066704"/>
              <a:gd name="connsiteY4" fmla="*/ 571513 h 4101853"/>
              <a:gd name="connsiteX5" fmla="*/ 3325215 w 4066704"/>
              <a:gd name="connsiteY5" fmla="*/ 571528 h 4101853"/>
              <a:gd name="connsiteX6" fmla="*/ 3325510 w 4066704"/>
              <a:gd name="connsiteY6" fmla="*/ 571638 h 4101853"/>
              <a:gd name="connsiteX7" fmla="*/ 3350209 w 4066704"/>
              <a:gd name="connsiteY7" fmla="*/ 579442 h 4101853"/>
              <a:gd name="connsiteX8" fmla="*/ 3568782 w 4066704"/>
              <a:gd name="connsiteY8" fmla="*/ 648653 h 4101853"/>
              <a:gd name="connsiteX9" fmla="*/ 4064815 w 4066704"/>
              <a:gd name="connsiteY9" fmla="*/ 765175 h 4101853"/>
              <a:gd name="connsiteX10" fmla="*/ 4064972 w 4066704"/>
              <a:gd name="connsiteY10" fmla="*/ 764921 h 4101853"/>
              <a:gd name="connsiteX11" fmla="*/ 4066704 w 4066704"/>
              <a:gd name="connsiteY11" fmla="*/ 765281 h 4101853"/>
              <a:gd name="connsiteX12" fmla="*/ 4065706 w 4066704"/>
              <a:gd name="connsiteY12" fmla="*/ 767151 h 4101853"/>
              <a:gd name="connsiteX13" fmla="*/ 4062058 w 4066704"/>
              <a:gd name="connsiteY13" fmla="*/ 766587 h 4101853"/>
              <a:gd name="connsiteX14" fmla="*/ 3356909 w 4066704"/>
              <a:gd name="connsiteY14" fmla="*/ 3668867 h 4101853"/>
              <a:gd name="connsiteX15" fmla="*/ 3398872 w 4066704"/>
              <a:gd name="connsiteY15" fmla="*/ 4101853 h 4101853"/>
              <a:gd name="connsiteX16" fmla="*/ 3285181 w 4066704"/>
              <a:gd name="connsiteY16" fmla="*/ 4079788 h 4101853"/>
              <a:gd name="connsiteX17" fmla="*/ 2882649 w 4066704"/>
              <a:gd name="connsiteY17" fmla="*/ 3987225 h 4101853"/>
              <a:gd name="connsiteX18" fmla="*/ 2712182 w 4066704"/>
              <a:gd name="connsiteY18" fmla="*/ 3939237 h 4101853"/>
              <a:gd name="connsiteX19" fmla="*/ 2487314 w 4066704"/>
              <a:gd name="connsiteY19" fmla="*/ 3875757 h 4101853"/>
              <a:gd name="connsiteX20" fmla="*/ 269884 w 4066704"/>
              <a:gd name="connsiteY20" fmla="*/ 2817813 h 4101853"/>
              <a:gd name="connsiteX21" fmla="*/ 5692 w 4066704"/>
              <a:gd name="connsiteY21" fmla="*/ 2633663 h 4101853"/>
              <a:gd name="connsiteX22" fmla="*/ 5420 w 4066704"/>
              <a:gd name="connsiteY22" fmla="*/ 2637523 h 4101853"/>
              <a:gd name="connsiteX23" fmla="*/ 0 w 4066704"/>
              <a:gd name="connsiteY23" fmla="*/ 2633751 h 4101853"/>
              <a:gd name="connsiteX24" fmla="*/ 247 w 4066704"/>
              <a:gd name="connsiteY24" fmla="*/ 2631630 h 4101853"/>
              <a:gd name="connsiteX25" fmla="*/ 3037 w 4066704"/>
              <a:gd name="connsiteY25" fmla="*/ 2633744 h 4101853"/>
              <a:gd name="connsiteX26" fmla="*/ 140271 w 4066704"/>
              <a:gd name="connsiteY26" fmla="*/ 1682877 h 4101853"/>
              <a:gd name="connsiteX27" fmla="*/ 663433 w 4066704"/>
              <a:gd name="connsiteY27" fmla="*/ 0 h 410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66704" h="4101853">
                <a:moveTo>
                  <a:pt x="663433" y="0"/>
                </a:moveTo>
                <a:lnTo>
                  <a:pt x="2165143" y="0"/>
                </a:lnTo>
                <a:cubicBezTo>
                  <a:pt x="2458473" y="193267"/>
                  <a:pt x="2766488" y="354196"/>
                  <a:pt x="3084858" y="482004"/>
                </a:cubicBezTo>
                <a:lnTo>
                  <a:pt x="3321589" y="570178"/>
                </a:lnTo>
                <a:lnTo>
                  <a:pt x="3325166" y="571513"/>
                </a:lnTo>
                <a:lnTo>
                  <a:pt x="3325215" y="571528"/>
                </a:lnTo>
                <a:lnTo>
                  <a:pt x="3325510" y="571638"/>
                </a:lnTo>
                <a:lnTo>
                  <a:pt x="3350209" y="579442"/>
                </a:lnTo>
                <a:lnTo>
                  <a:pt x="3568782" y="648653"/>
                </a:lnTo>
                <a:cubicBezTo>
                  <a:pt x="3732260" y="695901"/>
                  <a:pt x="3897784" y="734774"/>
                  <a:pt x="4064815" y="765175"/>
                </a:cubicBezTo>
                <a:lnTo>
                  <a:pt x="4064972" y="764921"/>
                </a:lnTo>
                <a:lnTo>
                  <a:pt x="4066704" y="765281"/>
                </a:lnTo>
                <a:lnTo>
                  <a:pt x="4065706" y="767151"/>
                </a:lnTo>
                <a:lnTo>
                  <a:pt x="4062058" y="766587"/>
                </a:lnTo>
                <a:cubicBezTo>
                  <a:pt x="3543124" y="1651198"/>
                  <a:pt x="3301168" y="2654336"/>
                  <a:pt x="3356909" y="3668867"/>
                </a:cubicBezTo>
                <a:lnTo>
                  <a:pt x="3398872" y="4101853"/>
                </a:lnTo>
                <a:lnTo>
                  <a:pt x="3285181" y="4079788"/>
                </a:lnTo>
                <a:cubicBezTo>
                  <a:pt x="3149954" y="4052104"/>
                  <a:pt x="3015759" y="4021241"/>
                  <a:pt x="2882649" y="3987225"/>
                </a:cubicBezTo>
                <a:lnTo>
                  <a:pt x="2712182" y="3939237"/>
                </a:lnTo>
                <a:lnTo>
                  <a:pt x="2487314" y="3875757"/>
                </a:lnTo>
                <a:cubicBezTo>
                  <a:pt x="1703842" y="3633927"/>
                  <a:pt x="960399" y="3279537"/>
                  <a:pt x="269884" y="2817813"/>
                </a:cubicBezTo>
                <a:cubicBezTo>
                  <a:pt x="180958" y="2757805"/>
                  <a:pt x="92033" y="2696210"/>
                  <a:pt x="5692" y="2633663"/>
                </a:cubicBezTo>
                <a:lnTo>
                  <a:pt x="5420" y="2637523"/>
                </a:lnTo>
                <a:lnTo>
                  <a:pt x="0" y="2633751"/>
                </a:lnTo>
                <a:lnTo>
                  <a:pt x="247" y="2631630"/>
                </a:lnTo>
                <a:lnTo>
                  <a:pt x="3037" y="2633744"/>
                </a:lnTo>
                <a:cubicBezTo>
                  <a:pt x="31064" y="2316265"/>
                  <a:pt x="76808" y="1998982"/>
                  <a:pt x="140271" y="1682877"/>
                </a:cubicBezTo>
                <a:cubicBezTo>
                  <a:pt x="256887" y="1101748"/>
                  <a:pt x="432133" y="540069"/>
                  <a:pt x="663433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64337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64337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3925" y="4165353"/>
            <a:ext cx="1701800" cy="29289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43925" y="4468370"/>
            <a:ext cx="1701800" cy="29289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43925" y="4771387"/>
            <a:ext cx="1701800" cy="292896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">
            <a:extLst>
              <a:ext uri="{FF2B5EF4-FFF2-40B4-BE49-F238E27FC236}">
                <a16:creationId xmlns:a16="http://schemas.microsoft.com/office/drawing/2014/main" id="{AD7B665B-F659-BF45-9935-73D00B79A170}"/>
              </a:ext>
            </a:extLst>
          </p:cNvPr>
          <p:cNvSpPr/>
          <p:nvPr userDrawn="1"/>
        </p:nvSpPr>
        <p:spPr>
          <a:xfrm>
            <a:off x="1" y="0"/>
            <a:ext cx="5916058" cy="154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892"/>
                </a:lnTo>
                <a:cubicBezTo>
                  <a:pt x="2127" y="20355"/>
                  <a:pt x="4336" y="21600"/>
                  <a:pt x="6593" y="21600"/>
                </a:cubicBezTo>
                <a:cubicBezTo>
                  <a:pt x="9660" y="21600"/>
                  <a:pt x="12639" y="19305"/>
                  <a:pt x="15448" y="14767"/>
                </a:cubicBezTo>
                <a:cubicBezTo>
                  <a:pt x="17705" y="11124"/>
                  <a:pt x="19768" y="6171"/>
                  <a:pt x="21600" y="13"/>
                </a:cubicBezTo>
                <a:lnTo>
                  <a:pt x="0" y="13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0" dirty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Образец текста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D754-0B8E-4B33-8BE0-4F544B32CFFB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E787A-E121-4DF5-AA1D-750BEE477F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resentationgo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13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5" r:id="rId4"/>
    <p:sldLayoutId id="2147483692" r:id="rId5"/>
    <p:sldLayoutId id="2147483693" r:id="rId6"/>
    <p:sldLayoutId id="2147483694" r:id="rId7"/>
    <p:sldLayoutId id="2147483677" r:id="rId8"/>
    <p:sldLayoutId id="2147483696" r:id="rId9"/>
    <p:sldLayoutId id="2147483698" r:id="rId10"/>
    <p:sldLayoutId id="214748369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23A2B-DE19-4727-93C2-320F7C20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9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37" name="Прямоугольник 236"/>
          <p:cNvSpPr/>
          <p:nvPr/>
        </p:nvSpPr>
        <p:spPr>
          <a:xfrm>
            <a:off x="126342" y="71083"/>
            <a:ext cx="5948150" cy="277103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83575" y="92854"/>
            <a:ext cx="576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Соревнования в рамках Чемпионата по армрестлингу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Фестиваль силовых единоборств «Богатырская застава»</a:t>
            </a: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Спартакиада «Юных – достойная смена»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Смотр строя и песни "Помним Подвиг Урала"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0C3666-57E3-4D70-9065-A3D6975ED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3" b="1"/>
          <a:stretch/>
        </p:blipFill>
        <p:spPr>
          <a:xfrm>
            <a:off x="6150692" y="3168903"/>
            <a:ext cx="6150692" cy="3325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595485-44EE-46E8-B1DE-88465B063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2" b="5119"/>
          <a:stretch/>
        </p:blipFill>
        <p:spPr>
          <a:xfrm>
            <a:off x="0" y="2851088"/>
            <a:ext cx="6150692" cy="363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E17D54-6724-4E19-966D-D3FB71A3B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8635"/>
          <a:stretch/>
        </p:blipFill>
        <p:spPr>
          <a:xfrm>
            <a:off x="6172200" y="-49821"/>
            <a:ext cx="6096000" cy="332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Group 5028">
            <a:extLst>
              <a:ext uri="{FF2B5EF4-FFF2-40B4-BE49-F238E27FC236}">
                <a16:creationId xmlns:a16="http://schemas.microsoft.com/office/drawing/2014/main" id="{A0CD8A3B-6F2E-4FED-9D28-AF8D0780CA1B}"/>
              </a:ext>
            </a:extLst>
          </p:cNvPr>
          <p:cNvGrpSpPr/>
          <p:nvPr/>
        </p:nvGrpSpPr>
        <p:grpSpPr>
          <a:xfrm>
            <a:off x="5730245" y="2353697"/>
            <a:ext cx="917094" cy="1075303"/>
            <a:chOff x="2" y="3"/>
            <a:chExt cx="375767" cy="471140"/>
          </a:xfrm>
          <a:solidFill>
            <a:srgbClr val="002060"/>
          </a:solidFill>
        </p:grpSpPr>
        <p:sp>
          <p:nvSpPr>
            <p:cNvPr id="37" name="Shape 5025">
              <a:extLst>
                <a:ext uri="{FF2B5EF4-FFF2-40B4-BE49-F238E27FC236}">
                  <a16:creationId xmlns:a16="http://schemas.microsoft.com/office/drawing/2014/main" id="{6AA17896-B9D5-45FD-9414-BFA5ECA8F141}"/>
                </a:ext>
              </a:extLst>
            </p:cNvPr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solidFill>
                  <a:srgbClr val="002060"/>
                </a:solidFill>
              </a:endParaRPr>
            </a:p>
          </p:txBody>
        </p:sp>
        <p:sp>
          <p:nvSpPr>
            <p:cNvPr id="38" name="Shape 5026">
              <a:extLst>
                <a:ext uri="{FF2B5EF4-FFF2-40B4-BE49-F238E27FC236}">
                  <a16:creationId xmlns:a16="http://schemas.microsoft.com/office/drawing/2014/main" id="{4A28DB88-361E-408E-A8AE-249DCCB40060}"/>
                </a:ext>
              </a:extLst>
            </p:cNvPr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solidFill>
                  <a:srgbClr val="002060"/>
                </a:solidFill>
              </a:endParaRPr>
            </a:p>
          </p:txBody>
        </p:sp>
        <p:sp>
          <p:nvSpPr>
            <p:cNvPr id="39" name="Shape 5027">
              <a:extLst>
                <a:ext uri="{FF2B5EF4-FFF2-40B4-BE49-F238E27FC236}">
                  <a16:creationId xmlns:a16="http://schemas.microsoft.com/office/drawing/2014/main" id="{D539046E-1D3D-4939-8FFC-CD58D18DA779}"/>
                </a:ext>
              </a:extLst>
            </p:cNvPr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088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48" name="Picture 5" descr="G:\богатырская\день народного\WhatsApp Image 2019-04-03 at 08.35.5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67" y="3545633"/>
            <a:ext cx="4992555" cy="3147731"/>
          </a:xfrm>
          <a:prstGeom prst="rect">
            <a:avLst/>
          </a:prstGeom>
          <a:noFill/>
        </p:spPr>
      </p:pic>
      <p:pic>
        <p:nvPicPr>
          <p:cNvPr id="49" name="Picture 2" descr="G:\богатырская\4.11_img-20181104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67" y="164637"/>
            <a:ext cx="4960551" cy="3195736"/>
          </a:xfrm>
          <a:prstGeom prst="rect">
            <a:avLst/>
          </a:prstGeom>
          <a:noFill/>
        </p:spPr>
      </p:pic>
      <p:pic>
        <p:nvPicPr>
          <p:cNvPr id="50" name="Рисунок 49" descr="http://xn--80aabfkbfnmhdk8bd1axdn4e8e.xn--p1ai/web/upload/cke/57afffe96330ce8680195561c1d68c28.jpeg"/>
          <p:cNvPicPr/>
          <p:nvPr/>
        </p:nvPicPr>
        <p:blipFill>
          <a:blip r:embed="rId4" cstate="print"/>
          <a:srcRect l="54725" t="54200" r="1963" b="3801"/>
          <a:stretch>
            <a:fillRect/>
          </a:stretch>
        </p:blipFill>
        <p:spPr bwMode="auto">
          <a:xfrm>
            <a:off x="6911413" y="3621024"/>
            <a:ext cx="4945227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" descr="G:\богатырская\IMG_3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85" y="164637"/>
            <a:ext cx="4992555" cy="3276872"/>
          </a:xfrm>
          <a:prstGeom prst="rect">
            <a:avLst/>
          </a:prstGeom>
          <a:noFill/>
        </p:spPr>
      </p:pic>
      <p:sp>
        <p:nvSpPr>
          <p:cNvPr id="55" name="Прямоугольник 54"/>
          <p:cNvSpPr/>
          <p:nvPr/>
        </p:nvSpPr>
        <p:spPr>
          <a:xfrm>
            <a:off x="3311691" y="0"/>
            <a:ext cx="6240693" cy="112474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3407702" y="3"/>
            <a:ext cx="595266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 по популяризации </a:t>
            </a:r>
          </a:p>
          <a:p>
            <a:pPr algn="ctr"/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национальных видов спорта</a:t>
            </a:r>
          </a:p>
          <a:p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215008" y="657371"/>
            <a:ext cx="576064" cy="56784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Б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О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Г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Ы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Р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К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Я</a:t>
            </a:r>
          </a:p>
          <a:p>
            <a:endParaRPr lang="ru-RU" sz="1900" b="1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З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В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862285" y="1814285"/>
            <a:ext cx="3497943" cy="3497943"/>
            <a:chOff x="526346" y="4775200"/>
            <a:chExt cx="1681841" cy="1681841"/>
          </a:xfrm>
        </p:grpSpPr>
        <p:pic>
          <p:nvPicPr>
            <p:cNvPr id="17" name="Picture 3" descr="C:\Users\Танчик\Desktop\9820ef669cf55d1281fd32ceeb704c2f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6346" y="4775200"/>
              <a:ext cx="1681841" cy="1681841"/>
            </a:xfrm>
            <a:prstGeom prst="rect">
              <a:avLst/>
            </a:prstGeom>
            <a:noFill/>
          </p:spPr>
        </p:pic>
        <p:grpSp>
          <p:nvGrpSpPr>
            <p:cNvPr id="18" name="Группа 205"/>
            <p:cNvGrpSpPr/>
            <p:nvPr/>
          </p:nvGrpSpPr>
          <p:grpSpPr>
            <a:xfrm>
              <a:off x="754635" y="4978400"/>
              <a:ext cx="1230248" cy="1211351"/>
              <a:chOff x="3941055" y="3385937"/>
              <a:chExt cx="831124" cy="818358"/>
            </a:xfrm>
          </p:grpSpPr>
          <p:sp>
            <p:nvSpPr>
              <p:cNvPr id="19" name="Овал 18"/>
              <p:cNvSpPr/>
              <p:nvPr/>
            </p:nvSpPr>
            <p:spPr>
              <a:xfrm rot="19440000">
                <a:off x="3941055" y="3385937"/>
                <a:ext cx="831124" cy="818358"/>
              </a:xfrm>
              <a:prstGeom prst="ellipse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5">
                  <a:hueOff val="-6622584"/>
                  <a:satOff val="26541"/>
                  <a:lumOff val="5752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pic>
            <p:nvPicPr>
              <p:cNvPr id="20" name="Picture 4" descr="G:\богатырская\Сертификат участника проекта Богатырская застава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103" t="2100" r="9381" b="16303"/>
              <a:stretch>
                <a:fillRect/>
              </a:stretch>
            </p:blipFill>
            <p:spPr bwMode="auto">
              <a:xfrm>
                <a:off x="4067944" y="3435846"/>
                <a:ext cx="617211" cy="576064"/>
              </a:xfrm>
              <a:prstGeom prst="ellipse">
                <a:avLst/>
              </a:prstGeom>
              <a:noFill/>
            </p:spPr>
          </p:pic>
        </p:grp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12" name="Picture 2" descr="G:\богатырская\IMG_3582.JPG"/>
          <p:cNvPicPr>
            <a:picLocks noChangeAspect="1" noChangeArrowheads="1"/>
          </p:cNvPicPr>
          <p:nvPr/>
        </p:nvPicPr>
        <p:blipFill>
          <a:blip r:embed="rId2" cstate="print"/>
          <a:srcRect l="6667" r="13333" b="12500"/>
          <a:stretch>
            <a:fillRect/>
          </a:stretch>
        </p:blipFill>
        <p:spPr bwMode="auto">
          <a:xfrm>
            <a:off x="623392" y="3"/>
            <a:ext cx="2592288" cy="3500391"/>
          </a:xfrm>
          <a:prstGeom prst="rect">
            <a:avLst/>
          </a:prstGeom>
          <a:noFill/>
        </p:spPr>
      </p:pic>
      <p:pic>
        <p:nvPicPr>
          <p:cNvPr id="13" name="Picture 3" descr="G:\богатырская\WhatsApp Image 2019-06-28 at 19.01.3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92" y="3429000"/>
            <a:ext cx="2614765" cy="3429000"/>
          </a:xfrm>
          <a:prstGeom prst="rect">
            <a:avLst/>
          </a:prstGeom>
          <a:noFill/>
        </p:spPr>
      </p:pic>
      <p:pic>
        <p:nvPicPr>
          <p:cNvPr id="6" name="Picture 3" descr="C:\Users\Танчик\Downloads\Сертификат участника проекта Богатырская застава, 2018.jpg"/>
          <p:cNvPicPr>
            <a:picLocks noChangeAspect="1" noChangeArrowheads="1"/>
          </p:cNvPicPr>
          <p:nvPr/>
        </p:nvPicPr>
        <p:blipFill>
          <a:blip r:embed="rId4" cstate="print"/>
          <a:srcRect l="1869" t="4884" r="2836" b="4442"/>
          <a:stretch>
            <a:fillRect/>
          </a:stretch>
        </p:blipFill>
        <p:spPr bwMode="auto">
          <a:xfrm>
            <a:off x="3215680" y="260648"/>
            <a:ext cx="4721235" cy="3274133"/>
          </a:xfrm>
          <a:prstGeom prst="rect">
            <a:avLst/>
          </a:prstGeom>
          <a:noFill/>
        </p:spPr>
      </p:pic>
      <p:pic>
        <p:nvPicPr>
          <p:cNvPr id="19" name="Picture 2" descr="G:\богатырская\май 19\Диплом за 1 место, 08.05.2019.jpg"/>
          <p:cNvPicPr>
            <a:picLocks noChangeAspect="1" noChangeArrowheads="1"/>
          </p:cNvPicPr>
          <p:nvPr/>
        </p:nvPicPr>
        <p:blipFill>
          <a:blip r:embed="rId5" cstate="print"/>
          <a:srcRect b="7065"/>
          <a:stretch>
            <a:fillRect/>
          </a:stretch>
        </p:blipFill>
        <p:spPr bwMode="auto">
          <a:xfrm>
            <a:off x="7790755" y="260648"/>
            <a:ext cx="4257907" cy="326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G:\богатырская\май 19\WhatsApp Image 2019-05-09 at 16.37.32.jpeg"/>
          <p:cNvPicPr>
            <a:picLocks noChangeAspect="1" noChangeArrowheads="1"/>
          </p:cNvPicPr>
          <p:nvPr/>
        </p:nvPicPr>
        <p:blipFill>
          <a:blip r:embed="rId6" cstate="print"/>
          <a:srcRect l="5582" t="12494" r="6788"/>
          <a:stretch>
            <a:fillRect/>
          </a:stretch>
        </p:blipFill>
        <p:spPr bwMode="auto">
          <a:xfrm>
            <a:off x="7824194" y="3429000"/>
            <a:ext cx="4224468" cy="3429000"/>
          </a:xfrm>
          <a:prstGeom prst="rect">
            <a:avLst/>
          </a:prstGeom>
          <a:noFill/>
        </p:spPr>
      </p:pic>
      <p:grpSp>
        <p:nvGrpSpPr>
          <p:cNvPr id="2" name="Group 9158"/>
          <p:cNvGrpSpPr/>
          <p:nvPr/>
        </p:nvGrpSpPr>
        <p:grpSpPr>
          <a:xfrm>
            <a:off x="3215680" y="4677139"/>
            <a:ext cx="4512501" cy="1344151"/>
            <a:chOff x="-1" y="-1"/>
            <a:chExt cx="4420247" cy="2610680"/>
          </a:xfrm>
        </p:grpSpPr>
        <p:sp>
          <p:nvSpPr>
            <p:cNvPr id="22" name="Shape 9138"/>
            <p:cNvSpPr/>
            <p:nvPr/>
          </p:nvSpPr>
          <p:spPr>
            <a:xfrm>
              <a:off x="2287876" y="584338"/>
              <a:ext cx="454749" cy="560779"/>
            </a:xfrm>
            <a:prstGeom prst="rect">
              <a:avLst/>
            </a:prstGeom>
            <a:solidFill>
              <a:srgbClr val="D538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Shape 9139"/>
            <p:cNvSpPr/>
            <p:nvPr/>
          </p:nvSpPr>
          <p:spPr>
            <a:xfrm>
              <a:off x="2287877" y="560777"/>
              <a:ext cx="1138048" cy="14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2566" y="0"/>
                  </a:lnTo>
                  <a:lnTo>
                    <a:pt x="0" y="0"/>
                  </a:lnTo>
                  <a:lnTo>
                    <a:pt x="818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B9E8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Shape 9140"/>
            <p:cNvSpPr/>
            <p:nvPr/>
          </p:nvSpPr>
          <p:spPr>
            <a:xfrm>
              <a:off x="292169" y="-1"/>
              <a:ext cx="360501" cy="2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B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Shape 9141"/>
            <p:cNvSpPr/>
            <p:nvPr/>
          </p:nvSpPr>
          <p:spPr>
            <a:xfrm>
              <a:off x="-1" y="275677"/>
              <a:ext cx="1929735" cy="233028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" name="Shape 9142"/>
            <p:cNvSpPr/>
            <p:nvPr/>
          </p:nvSpPr>
          <p:spPr>
            <a:xfrm>
              <a:off x="-1" y="139016"/>
              <a:ext cx="2400976" cy="13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61" y="21600"/>
                  </a:moveTo>
                  <a:lnTo>
                    <a:pt x="21600" y="0"/>
                  </a:lnTo>
                  <a:lnTo>
                    <a:pt x="5532" y="0"/>
                  </a:lnTo>
                  <a:lnTo>
                    <a:pt x="0" y="21600"/>
                  </a:lnTo>
                  <a:lnTo>
                    <a:pt x="17361" y="21600"/>
                  </a:lnTo>
                  <a:close/>
                </a:path>
              </a:pathLst>
            </a:custGeom>
            <a:solidFill>
              <a:srgbClr val="3C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" name="Shape 9143"/>
            <p:cNvSpPr/>
            <p:nvPr/>
          </p:nvSpPr>
          <p:spPr>
            <a:xfrm>
              <a:off x="292169" y="0"/>
              <a:ext cx="2108807" cy="139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773" y="0"/>
                  </a:lnTo>
                  <a:lnTo>
                    <a:pt x="0" y="0"/>
                  </a:lnTo>
                  <a:lnTo>
                    <a:pt x="3306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C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Shape 9144"/>
            <p:cNvSpPr/>
            <p:nvPr/>
          </p:nvSpPr>
          <p:spPr>
            <a:xfrm>
              <a:off x="1929733" y="139016"/>
              <a:ext cx="471242" cy="246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9145"/>
                  </a:lnTo>
                  <a:lnTo>
                    <a:pt x="0" y="21600"/>
                  </a:lnTo>
                  <a:lnTo>
                    <a:pt x="0" y="119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B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" name="Shape 9145"/>
            <p:cNvSpPr/>
            <p:nvPr/>
          </p:nvSpPr>
          <p:spPr>
            <a:xfrm>
              <a:off x="3282196" y="1036731"/>
              <a:ext cx="475955" cy="560778"/>
            </a:xfrm>
            <a:prstGeom prst="rect">
              <a:avLst/>
            </a:prstGeom>
            <a:solidFill>
              <a:srgbClr val="137FA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" name="Shape 9147"/>
            <p:cNvSpPr/>
            <p:nvPr/>
          </p:nvSpPr>
          <p:spPr>
            <a:xfrm>
              <a:off x="3345814" y="989607"/>
              <a:ext cx="1074432" cy="16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" y="0"/>
                  </a:moveTo>
                  <a:lnTo>
                    <a:pt x="11368" y="0"/>
                  </a:lnTo>
                  <a:lnTo>
                    <a:pt x="21600" y="21600"/>
                  </a:lnTo>
                  <a:lnTo>
                    <a:pt x="8053" y="21600"/>
                  </a:lnTo>
                  <a:lnTo>
                    <a:pt x="0" y="2469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" name="Shape 9148"/>
            <p:cNvSpPr/>
            <p:nvPr/>
          </p:nvSpPr>
          <p:spPr>
            <a:xfrm>
              <a:off x="2271383" y="904784"/>
              <a:ext cx="723357" cy="170589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" name="Shape 9149"/>
            <p:cNvSpPr/>
            <p:nvPr/>
          </p:nvSpPr>
          <p:spPr>
            <a:xfrm>
              <a:off x="2271383" y="709217"/>
              <a:ext cx="1154543" cy="19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33" y="21600"/>
                  </a:moveTo>
                  <a:lnTo>
                    <a:pt x="21600" y="0"/>
                  </a:lnTo>
                  <a:lnTo>
                    <a:pt x="8376" y="0"/>
                  </a:lnTo>
                  <a:lnTo>
                    <a:pt x="0" y="21600"/>
                  </a:lnTo>
                  <a:lnTo>
                    <a:pt x="13533" y="21600"/>
                  </a:lnTo>
                  <a:close/>
                </a:path>
              </a:pathLst>
            </a:custGeom>
            <a:solidFill>
              <a:srgbClr val="FB9E8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Shape 9151"/>
            <p:cNvSpPr/>
            <p:nvPr/>
          </p:nvSpPr>
          <p:spPr>
            <a:xfrm>
              <a:off x="2994739" y="709217"/>
              <a:ext cx="431187" cy="190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8040"/>
                  </a:lnTo>
                  <a:lnTo>
                    <a:pt x="0" y="21600"/>
                  </a:lnTo>
                  <a:lnTo>
                    <a:pt x="0" y="222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5380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Shape 9152"/>
            <p:cNvSpPr/>
            <p:nvPr/>
          </p:nvSpPr>
          <p:spPr>
            <a:xfrm>
              <a:off x="3341101" y="1366600"/>
              <a:ext cx="702151" cy="122994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" name="Shape 9153"/>
            <p:cNvSpPr/>
            <p:nvPr/>
          </p:nvSpPr>
          <p:spPr>
            <a:xfrm>
              <a:off x="4043252" y="1154542"/>
              <a:ext cx="376994" cy="144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76"/>
                  </a:moveTo>
                  <a:lnTo>
                    <a:pt x="21600" y="0"/>
                  </a:lnTo>
                  <a:lnTo>
                    <a:pt x="21600" y="16729"/>
                  </a:lnTo>
                  <a:lnTo>
                    <a:pt x="0" y="21600"/>
                  </a:lnTo>
                  <a:lnTo>
                    <a:pt x="0" y="3176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" name="Shape 9154"/>
            <p:cNvSpPr/>
            <p:nvPr/>
          </p:nvSpPr>
          <p:spPr>
            <a:xfrm>
              <a:off x="3341101" y="1154542"/>
              <a:ext cx="1079144" cy="212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112" y="0"/>
                  </a:lnTo>
                  <a:lnTo>
                    <a:pt x="21600" y="0"/>
                  </a:lnTo>
                  <a:lnTo>
                    <a:pt x="1405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576053" y="6117299"/>
            <a:ext cx="864096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2018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23925" y="6117299"/>
            <a:ext cx="864096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2019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87755" y="6117299"/>
            <a:ext cx="960107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695733" y="3717032"/>
            <a:ext cx="3840427" cy="10002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ДИНАМИКА ФИЗИЧЕСКОЙ ПОДГОТОВЛЕННОСТИ ДЕТЕЙ 5-7 ЛЕТ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95734" y="5157192"/>
            <a:ext cx="1056117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71%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23925" y="5349214"/>
            <a:ext cx="960107" cy="4514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56%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76053" y="5445225"/>
            <a:ext cx="864096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dirty="0">
                <a:latin typeface="Verdana" pitchFamily="34" charset="0"/>
                <a:ea typeface="Verdana" pitchFamily="34" charset="0"/>
                <a:cs typeface="Verdana" pitchFamily="34" charset="0"/>
              </a:rPr>
              <a:t>28%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4" y="695544"/>
            <a:ext cx="464458" cy="56784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Б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О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Г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Ы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Р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К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Я</a:t>
            </a:r>
          </a:p>
          <a:p>
            <a:endParaRPr lang="ru-RU" sz="1900" b="1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З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В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51" name="Picture 2" descr="G:\богатырская\Рисунок1.jpg"/>
          <p:cNvPicPr>
            <a:picLocks noChangeAspect="1" noChangeArrowheads="1"/>
          </p:cNvPicPr>
          <p:nvPr/>
        </p:nvPicPr>
        <p:blipFill>
          <a:blip r:embed="rId2" cstate="print"/>
          <a:srcRect l="52754" t="14589" r="3819" b="3346"/>
          <a:stretch>
            <a:fillRect/>
          </a:stretch>
        </p:blipFill>
        <p:spPr bwMode="auto">
          <a:xfrm>
            <a:off x="8496267" y="1412776"/>
            <a:ext cx="3695733" cy="4896544"/>
          </a:xfrm>
          <a:prstGeom prst="rect">
            <a:avLst/>
          </a:prstGeom>
          <a:noFill/>
        </p:spPr>
      </p:pic>
      <p:pic>
        <p:nvPicPr>
          <p:cNvPr id="52" name="Picture 3" descr="G:\богатырская\WhatsApp Image 2019-06-30 at 16.18.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1508789"/>
            <a:ext cx="5308824" cy="4704523"/>
          </a:xfrm>
          <a:prstGeom prst="rect">
            <a:avLst/>
          </a:prstGeom>
          <a:noFill/>
        </p:spPr>
      </p:pic>
      <p:sp>
        <p:nvSpPr>
          <p:cNvPr id="130" name="Рамка 129"/>
          <p:cNvSpPr/>
          <p:nvPr/>
        </p:nvSpPr>
        <p:spPr>
          <a:xfrm>
            <a:off x="431371" y="1220757"/>
            <a:ext cx="12001333" cy="5280587"/>
          </a:xfrm>
          <a:prstGeom prst="fram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4" name="Picture 4" descr="G:\богатырская\Сильные смелы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829" y="0"/>
            <a:ext cx="35705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5028"/>
          <p:cNvGrpSpPr/>
          <p:nvPr/>
        </p:nvGrpSpPr>
        <p:grpSpPr>
          <a:xfrm>
            <a:off x="1583505" y="260648"/>
            <a:ext cx="501025" cy="628189"/>
            <a:chOff x="2" y="3"/>
            <a:chExt cx="375767" cy="471140"/>
          </a:xfrm>
          <a:solidFill>
            <a:schemeClr val="accent5"/>
          </a:solidFill>
        </p:grpSpPr>
        <p:sp>
          <p:nvSpPr>
            <p:cNvPr id="132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3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4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3" name="Group 5028"/>
          <p:cNvGrpSpPr/>
          <p:nvPr/>
        </p:nvGrpSpPr>
        <p:grpSpPr>
          <a:xfrm>
            <a:off x="3503718" y="260648"/>
            <a:ext cx="501025" cy="628189"/>
            <a:chOff x="2" y="3"/>
            <a:chExt cx="375767" cy="471140"/>
          </a:xfrm>
          <a:solidFill>
            <a:schemeClr val="accent2"/>
          </a:solidFill>
        </p:grpSpPr>
        <p:sp>
          <p:nvSpPr>
            <p:cNvPr id="136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7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38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4" name="Group 5028"/>
          <p:cNvGrpSpPr/>
          <p:nvPr/>
        </p:nvGrpSpPr>
        <p:grpSpPr>
          <a:xfrm>
            <a:off x="2543606" y="260648"/>
            <a:ext cx="501025" cy="628189"/>
            <a:chOff x="2" y="3"/>
            <a:chExt cx="375767" cy="471140"/>
          </a:xfrm>
          <a:solidFill>
            <a:schemeClr val="accent2"/>
          </a:solidFill>
        </p:grpSpPr>
        <p:sp>
          <p:nvSpPr>
            <p:cNvPr id="140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1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2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5" name="Group 5028"/>
          <p:cNvGrpSpPr/>
          <p:nvPr/>
        </p:nvGrpSpPr>
        <p:grpSpPr>
          <a:xfrm>
            <a:off x="11184572" y="260648"/>
            <a:ext cx="501025" cy="628189"/>
            <a:chOff x="2" y="3"/>
            <a:chExt cx="375767" cy="471140"/>
          </a:xfrm>
          <a:solidFill>
            <a:schemeClr val="accent2"/>
          </a:solidFill>
        </p:grpSpPr>
        <p:sp>
          <p:nvSpPr>
            <p:cNvPr id="145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6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7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6" name="Group 5028"/>
          <p:cNvGrpSpPr/>
          <p:nvPr/>
        </p:nvGrpSpPr>
        <p:grpSpPr>
          <a:xfrm>
            <a:off x="10128453" y="260648"/>
            <a:ext cx="501025" cy="628189"/>
            <a:chOff x="2" y="3"/>
            <a:chExt cx="375767" cy="471140"/>
          </a:xfrm>
          <a:solidFill>
            <a:schemeClr val="accent2"/>
          </a:solidFill>
        </p:grpSpPr>
        <p:sp>
          <p:nvSpPr>
            <p:cNvPr id="149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0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1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7" name="Group 5028"/>
          <p:cNvGrpSpPr/>
          <p:nvPr/>
        </p:nvGrpSpPr>
        <p:grpSpPr>
          <a:xfrm>
            <a:off x="9168348" y="260648"/>
            <a:ext cx="501025" cy="628189"/>
            <a:chOff x="2" y="3"/>
            <a:chExt cx="375767" cy="471140"/>
          </a:xfrm>
          <a:solidFill>
            <a:schemeClr val="accent2"/>
          </a:solidFill>
        </p:grpSpPr>
        <p:sp>
          <p:nvSpPr>
            <p:cNvPr id="153" name="Shape 5025"/>
            <p:cNvSpPr/>
            <p:nvPr/>
          </p:nvSpPr>
          <p:spPr>
            <a:xfrm>
              <a:off x="2" y="3"/>
              <a:ext cx="176472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368" extrusionOk="0">
                  <a:moveTo>
                    <a:pt x="12994" y="21255"/>
                  </a:moveTo>
                  <a:lnTo>
                    <a:pt x="14265" y="21246"/>
                  </a:lnTo>
                  <a:lnTo>
                    <a:pt x="14902" y="20345"/>
                  </a:lnTo>
                  <a:cubicBezTo>
                    <a:pt x="15221" y="19895"/>
                    <a:pt x="15635" y="19511"/>
                    <a:pt x="16113" y="19195"/>
                  </a:cubicBezTo>
                  <a:lnTo>
                    <a:pt x="21488" y="10959"/>
                  </a:lnTo>
                  <a:lnTo>
                    <a:pt x="15057" y="1107"/>
                  </a:lnTo>
                  <a:cubicBezTo>
                    <a:pt x="14454" y="180"/>
                    <a:pt x="13119" y="-232"/>
                    <a:pt x="11926" y="132"/>
                  </a:cubicBezTo>
                  <a:lnTo>
                    <a:pt x="1661" y="3285"/>
                  </a:lnTo>
                  <a:cubicBezTo>
                    <a:pt x="939" y="3509"/>
                    <a:pt x="378" y="3987"/>
                    <a:pt x="137" y="4586"/>
                  </a:cubicBezTo>
                  <a:cubicBezTo>
                    <a:pt x="-112" y="5185"/>
                    <a:pt x="-18" y="5845"/>
                    <a:pt x="396" y="6379"/>
                  </a:cubicBezTo>
                  <a:lnTo>
                    <a:pt x="11878" y="21368"/>
                  </a:lnTo>
                  <a:cubicBezTo>
                    <a:pt x="12239" y="21300"/>
                    <a:pt x="12612" y="21255"/>
                    <a:pt x="12994" y="212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4" name="Shape 5026"/>
            <p:cNvSpPr/>
            <p:nvPr/>
          </p:nvSpPr>
          <p:spPr>
            <a:xfrm>
              <a:off x="160163" y="3"/>
              <a:ext cx="215607" cy="212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368" extrusionOk="0">
                  <a:moveTo>
                    <a:pt x="21397" y="4586"/>
                  </a:moveTo>
                  <a:cubicBezTo>
                    <a:pt x="21194" y="3983"/>
                    <a:pt x="20739" y="3504"/>
                    <a:pt x="20149" y="3285"/>
                  </a:cubicBezTo>
                  <a:lnTo>
                    <a:pt x="11739" y="132"/>
                  </a:lnTo>
                  <a:cubicBezTo>
                    <a:pt x="10763" y="-232"/>
                    <a:pt x="9668" y="180"/>
                    <a:pt x="9175" y="1107"/>
                  </a:cubicBezTo>
                  <a:lnTo>
                    <a:pt x="0" y="18274"/>
                  </a:lnTo>
                  <a:cubicBezTo>
                    <a:pt x="640" y="18313"/>
                    <a:pt x="1262" y="18493"/>
                    <a:pt x="1822" y="18815"/>
                  </a:cubicBezTo>
                  <a:lnTo>
                    <a:pt x="2720" y="19331"/>
                  </a:lnTo>
                  <a:lnTo>
                    <a:pt x="3620" y="18815"/>
                  </a:lnTo>
                  <a:cubicBezTo>
                    <a:pt x="4254" y="18448"/>
                    <a:pt x="4965" y="18260"/>
                    <a:pt x="5691" y="18260"/>
                  </a:cubicBezTo>
                  <a:cubicBezTo>
                    <a:pt x="7172" y="18260"/>
                    <a:pt x="8555" y="19058"/>
                    <a:pt x="9300" y="20345"/>
                  </a:cubicBezTo>
                  <a:lnTo>
                    <a:pt x="9823" y="21250"/>
                  </a:lnTo>
                  <a:lnTo>
                    <a:pt x="10863" y="21255"/>
                  </a:lnTo>
                  <a:cubicBezTo>
                    <a:pt x="11174" y="21255"/>
                    <a:pt x="11483" y="21300"/>
                    <a:pt x="11777" y="21368"/>
                  </a:cubicBezTo>
                  <a:lnTo>
                    <a:pt x="21184" y="6379"/>
                  </a:lnTo>
                  <a:cubicBezTo>
                    <a:pt x="21518" y="5845"/>
                    <a:pt x="21600" y="5185"/>
                    <a:pt x="21397" y="458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5" name="Shape 5027"/>
            <p:cNvSpPr/>
            <p:nvPr/>
          </p:nvSpPr>
          <p:spPr>
            <a:xfrm>
              <a:off x="53391" y="206880"/>
              <a:ext cx="264233" cy="264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134" extrusionOk="0">
                  <a:moveTo>
                    <a:pt x="16932" y="9293"/>
                  </a:moveTo>
                  <a:lnTo>
                    <a:pt x="13747" y="11614"/>
                  </a:lnTo>
                  <a:lnTo>
                    <a:pt x="14962" y="15357"/>
                  </a:lnTo>
                  <a:cubicBezTo>
                    <a:pt x="15071" y="15683"/>
                    <a:pt x="14954" y="16039"/>
                    <a:pt x="14679" y="16238"/>
                  </a:cubicBezTo>
                  <a:cubicBezTo>
                    <a:pt x="14538" y="16338"/>
                    <a:pt x="14376" y="16389"/>
                    <a:pt x="14213" y="16389"/>
                  </a:cubicBezTo>
                  <a:cubicBezTo>
                    <a:pt x="14051" y="16389"/>
                    <a:pt x="13887" y="16338"/>
                    <a:pt x="13752" y="16238"/>
                  </a:cubicBezTo>
                  <a:lnTo>
                    <a:pt x="10563" y="13921"/>
                  </a:lnTo>
                  <a:lnTo>
                    <a:pt x="7379" y="16238"/>
                  </a:lnTo>
                  <a:cubicBezTo>
                    <a:pt x="7104" y="16440"/>
                    <a:pt x="6727" y="16440"/>
                    <a:pt x="6452" y="16238"/>
                  </a:cubicBezTo>
                  <a:cubicBezTo>
                    <a:pt x="6177" y="16039"/>
                    <a:pt x="6060" y="15683"/>
                    <a:pt x="6164" y="15357"/>
                  </a:cubicBezTo>
                  <a:lnTo>
                    <a:pt x="7383" y="11614"/>
                  </a:lnTo>
                  <a:lnTo>
                    <a:pt x="4194" y="9293"/>
                  </a:lnTo>
                  <a:cubicBezTo>
                    <a:pt x="3919" y="9095"/>
                    <a:pt x="3802" y="8739"/>
                    <a:pt x="3912" y="8412"/>
                  </a:cubicBezTo>
                  <a:cubicBezTo>
                    <a:pt x="4016" y="8091"/>
                    <a:pt x="4318" y="7869"/>
                    <a:pt x="4660" y="7869"/>
                  </a:cubicBezTo>
                  <a:lnTo>
                    <a:pt x="8598" y="7869"/>
                  </a:lnTo>
                  <a:lnTo>
                    <a:pt x="9815" y="4123"/>
                  </a:lnTo>
                  <a:cubicBezTo>
                    <a:pt x="9924" y="3801"/>
                    <a:pt x="10226" y="3579"/>
                    <a:pt x="10568" y="3579"/>
                  </a:cubicBezTo>
                  <a:cubicBezTo>
                    <a:pt x="10905" y="3579"/>
                    <a:pt x="11208" y="3801"/>
                    <a:pt x="11316" y="4123"/>
                  </a:cubicBezTo>
                  <a:lnTo>
                    <a:pt x="12530" y="7869"/>
                  </a:lnTo>
                  <a:lnTo>
                    <a:pt x="16471" y="7869"/>
                  </a:lnTo>
                  <a:cubicBezTo>
                    <a:pt x="16808" y="7869"/>
                    <a:pt x="17115" y="8091"/>
                    <a:pt x="17219" y="8412"/>
                  </a:cubicBezTo>
                  <a:cubicBezTo>
                    <a:pt x="17324" y="8739"/>
                    <a:pt x="17208" y="9095"/>
                    <a:pt x="16932" y="9293"/>
                  </a:cubicBezTo>
                  <a:close/>
                  <a:moveTo>
                    <a:pt x="20299" y="6736"/>
                  </a:moveTo>
                  <a:lnTo>
                    <a:pt x="18755" y="5837"/>
                  </a:lnTo>
                  <a:lnTo>
                    <a:pt x="18744" y="4048"/>
                  </a:lnTo>
                  <a:cubicBezTo>
                    <a:pt x="18740" y="3133"/>
                    <a:pt x="17999" y="2389"/>
                    <a:pt x="17079" y="2385"/>
                  </a:cubicBezTo>
                  <a:lnTo>
                    <a:pt x="15291" y="2377"/>
                  </a:lnTo>
                  <a:lnTo>
                    <a:pt x="14392" y="829"/>
                  </a:lnTo>
                  <a:cubicBezTo>
                    <a:pt x="13930" y="38"/>
                    <a:pt x="12914" y="-234"/>
                    <a:pt x="12114" y="220"/>
                  </a:cubicBezTo>
                  <a:lnTo>
                    <a:pt x="10563" y="1109"/>
                  </a:lnTo>
                  <a:lnTo>
                    <a:pt x="9013" y="220"/>
                  </a:lnTo>
                  <a:cubicBezTo>
                    <a:pt x="8217" y="-234"/>
                    <a:pt x="7200" y="38"/>
                    <a:pt x="6738" y="829"/>
                  </a:cubicBezTo>
                  <a:lnTo>
                    <a:pt x="5835" y="2373"/>
                  </a:lnTo>
                  <a:lnTo>
                    <a:pt x="4051" y="2385"/>
                  </a:lnTo>
                  <a:cubicBezTo>
                    <a:pt x="3132" y="2393"/>
                    <a:pt x="2391" y="3133"/>
                    <a:pt x="2384" y="4048"/>
                  </a:cubicBezTo>
                  <a:lnTo>
                    <a:pt x="2375" y="5837"/>
                  </a:lnTo>
                  <a:lnTo>
                    <a:pt x="831" y="6736"/>
                  </a:lnTo>
                  <a:cubicBezTo>
                    <a:pt x="36" y="7202"/>
                    <a:pt x="-235" y="8215"/>
                    <a:pt x="223" y="9014"/>
                  </a:cubicBezTo>
                  <a:lnTo>
                    <a:pt x="1107" y="10566"/>
                  </a:lnTo>
                  <a:lnTo>
                    <a:pt x="223" y="12117"/>
                  </a:lnTo>
                  <a:cubicBezTo>
                    <a:pt x="-235" y="12913"/>
                    <a:pt x="36" y="13929"/>
                    <a:pt x="831" y="14395"/>
                  </a:cubicBezTo>
                  <a:lnTo>
                    <a:pt x="2375" y="15295"/>
                  </a:lnTo>
                  <a:lnTo>
                    <a:pt x="2384" y="17083"/>
                  </a:lnTo>
                  <a:cubicBezTo>
                    <a:pt x="2391" y="17998"/>
                    <a:pt x="3132" y="18743"/>
                    <a:pt x="4051" y="18747"/>
                  </a:cubicBezTo>
                  <a:lnTo>
                    <a:pt x="5835" y="18755"/>
                  </a:lnTo>
                  <a:lnTo>
                    <a:pt x="6738" y="20303"/>
                  </a:lnTo>
                  <a:cubicBezTo>
                    <a:pt x="7200" y="21094"/>
                    <a:pt x="8217" y="21366"/>
                    <a:pt x="9013" y="20912"/>
                  </a:cubicBezTo>
                  <a:lnTo>
                    <a:pt x="10563" y="20024"/>
                  </a:lnTo>
                  <a:lnTo>
                    <a:pt x="12114" y="20912"/>
                  </a:lnTo>
                  <a:cubicBezTo>
                    <a:pt x="12378" y="21059"/>
                    <a:pt x="12662" y="21134"/>
                    <a:pt x="12945" y="21134"/>
                  </a:cubicBezTo>
                  <a:cubicBezTo>
                    <a:pt x="13519" y="21134"/>
                    <a:pt x="14081" y="20834"/>
                    <a:pt x="14392" y="20303"/>
                  </a:cubicBezTo>
                  <a:lnTo>
                    <a:pt x="15291" y="18755"/>
                  </a:lnTo>
                  <a:lnTo>
                    <a:pt x="17079" y="18747"/>
                  </a:lnTo>
                  <a:cubicBezTo>
                    <a:pt x="17999" y="18743"/>
                    <a:pt x="18740" y="17998"/>
                    <a:pt x="18744" y="17083"/>
                  </a:cubicBezTo>
                  <a:lnTo>
                    <a:pt x="18755" y="15295"/>
                  </a:lnTo>
                  <a:lnTo>
                    <a:pt x="20299" y="14395"/>
                  </a:lnTo>
                  <a:cubicBezTo>
                    <a:pt x="21090" y="13929"/>
                    <a:pt x="21362" y="12917"/>
                    <a:pt x="20907" y="12117"/>
                  </a:cubicBezTo>
                  <a:lnTo>
                    <a:pt x="20019" y="10566"/>
                  </a:lnTo>
                  <a:lnTo>
                    <a:pt x="20907" y="9014"/>
                  </a:lnTo>
                  <a:cubicBezTo>
                    <a:pt x="21365" y="8215"/>
                    <a:pt x="21090" y="7199"/>
                    <a:pt x="20299" y="673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1030514"/>
            <a:ext cx="815413" cy="567847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Б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О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Г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Ы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Р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К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Я</a:t>
            </a:r>
          </a:p>
          <a:p>
            <a:endParaRPr lang="ru-RU" sz="1900" b="1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З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С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Т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В</a:t>
            </a:r>
          </a:p>
          <a:p>
            <a:r>
              <a:rPr lang="ru-RU" sz="19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84457" y="6312041"/>
            <a:ext cx="410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Segoe Script" pitchFamily="34" charset="0"/>
                <a:ea typeface="Verdana" pitchFamily="34" charset="0"/>
                <a:cs typeface="Verdana" pitchFamily="34" charset="0"/>
              </a:rPr>
              <a:t>Приятного просмотра!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4" name="Группа 20"/>
          <p:cNvGrpSpPr/>
          <p:nvPr/>
        </p:nvGrpSpPr>
        <p:grpSpPr>
          <a:xfrm>
            <a:off x="-770188" y="5277879"/>
            <a:ext cx="3107918" cy="1986523"/>
            <a:chOff x="769257" y="4235077"/>
            <a:chExt cx="4103569" cy="2622923"/>
          </a:xfrm>
        </p:grpSpPr>
        <p:grpSp>
          <p:nvGrpSpPr>
            <p:cNvPr id="6" name="Group 9257"/>
            <p:cNvGrpSpPr/>
            <p:nvPr/>
          </p:nvGrpSpPr>
          <p:grpSpPr>
            <a:xfrm>
              <a:off x="769257" y="4923980"/>
              <a:ext cx="2366381" cy="1934020"/>
              <a:chOff x="0" y="0"/>
              <a:chExt cx="2366379" cy="1934018"/>
            </a:xfrm>
          </p:grpSpPr>
          <p:sp>
            <p:nvSpPr>
              <p:cNvPr id="29" name="Shape 9255"/>
              <p:cNvSpPr/>
              <p:nvPr/>
            </p:nvSpPr>
            <p:spPr>
              <a:xfrm>
                <a:off x="-1" y="-1"/>
                <a:ext cx="2366381" cy="193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56"/>
                    </a:moveTo>
                    <a:lnTo>
                      <a:pt x="0" y="4014"/>
                    </a:lnTo>
                    <a:lnTo>
                      <a:pt x="13101" y="21600"/>
                    </a:lnTo>
                    <a:lnTo>
                      <a:pt x="21600" y="15758"/>
                    </a:lnTo>
                    <a:lnTo>
                      <a:pt x="21600" y="11881"/>
                    </a:lnTo>
                    <a:lnTo>
                      <a:pt x="5925" y="0"/>
                    </a:lnTo>
                    <a:lnTo>
                      <a:pt x="0" y="1556"/>
                    </a:lnTo>
                    <a:close/>
                  </a:path>
                </a:pathLst>
              </a:custGeom>
              <a:solidFill>
                <a:srgbClr val="137FA9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Shape 9256"/>
              <p:cNvSpPr/>
              <p:nvPr/>
            </p:nvSpPr>
            <p:spPr>
              <a:xfrm>
                <a:off x="-1" y="-1"/>
                <a:ext cx="2366381" cy="1523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5"/>
                    </a:moveTo>
                    <a:lnTo>
                      <a:pt x="5925" y="0"/>
                    </a:lnTo>
                    <a:lnTo>
                      <a:pt x="21600" y="15079"/>
                    </a:lnTo>
                    <a:lnTo>
                      <a:pt x="13101" y="21600"/>
                    </a:lnTo>
                    <a:lnTo>
                      <a:pt x="0" y="197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roup 9260"/>
            <p:cNvGrpSpPr/>
            <p:nvPr/>
          </p:nvGrpSpPr>
          <p:grpSpPr>
            <a:xfrm>
              <a:off x="2137113" y="4235077"/>
              <a:ext cx="2735713" cy="1025065"/>
              <a:chOff x="0" y="0"/>
              <a:chExt cx="2735712" cy="1025063"/>
            </a:xfrm>
          </p:grpSpPr>
          <p:sp>
            <p:nvSpPr>
              <p:cNvPr id="32" name="Shape 9258"/>
              <p:cNvSpPr/>
              <p:nvPr/>
            </p:nvSpPr>
            <p:spPr>
              <a:xfrm>
                <a:off x="-1" y="-1"/>
                <a:ext cx="2735714" cy="1025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540"/>
                    </a:moveTo>
                    <a:lnTo>
                      <a:pt x="0" y="7177"/>
                    </a:lnTo>
                    <a:lnTo>
                      <a:pt x="14773" y="21600"/>
                    </a:lnTo>
                    <a:lnTo>
                      <a:pt x="21600" y="13887"/>
                    </a:lnTo>
                    <a:lnTo>
                      <a:pt x="21600" y="7922"/>
                    </a:lnTo>
                    <a:lnTo>
                      <a:pt x="6583" y="0"/>
                    </a:lnTo>
                    <a:lnTo>
                      <a:pt x="0" y="2540"/>
                    </a:lnTo>
                    <a:close/>
                  </a:path>
                </a:pathLst>
              </a:custGeom>
              <a:solidFill>
                <a:srgbClr val="628B25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Shape 9259"/>
              <p:cNvSpPr/>
              <p:nvPr/>
            </p:nvSpPr>
            <p:spPr>
              <a:xfrm>
                <a:off x="-1" y="0"/>
                <a:ext cx="2735714" cy="670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885"/>
                    </a:moveTo>
                    <a:lnTo>
                      <a:pt x="6583" y="0"/>
                    </a:lnTo>
                    <a:lnTo>
                      <a:pt x="21600" y="12119"/>
                    </a:lnTo>
                    <a:lnTo>
                      <a:pt x="14773" y="21600"/>
                    </a:lnTo>
                    <a:lnTo>
                      <a:pt x="0" y="388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roup 9266"/>
            <p:cNvGrpSpPr/>
            <p:nvPr/>
          </p:nvGrpSpPr>
          <p:grpSpPr>
            <a:xfrm>
              <a:off x="1418353" y="4575658"/>
              <a:ext cx="2589750" cy="1412089"/>
              <a:chOff x="0" y="0"/>
              <a:chExt cx="2589749" cy="1412087"/>
            </a:xfrm>
          </p:grpSpPr>
          <p:sp>
            <p:nvSpPr>
              <p:cNvPr id="39" name="Shape 9264"/>
              <p:cNvSpPr/>
              <p:nvPr/>
            </p:nvSpPr>
            <p:spPr>
              <a:xfrm>
                <a:off x="0" y="-1"/>
                <a:ext cx="2589750" cy="1412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62"/>
                    </a:moveTo>
                    <a:lnTo>
                      <a:pt x="0" y="5328"/>
                    </a:lnTo>
                    <a:lnTo>
                      <a:pt x="14323" y="21600"/>
                    </a:lnTo>
                    <a:lnTo>
                      <a:pt x="21600" y="15037"/>
                    </a:lnTo>
                    <a:lnTo>
                      <a:pt x="21600" y="10470"/>
                    </a:lnTo>
                    <a:lnTo>
                      <a:pt x="5995" y="0"/>
                    </a:lnTo>
                    <a:lnTo>
                      <a:pt x="0" y="1962"/>
                    </a:lnTo>
                    <a:close/>
                  </a:path>
                </a:pathLst>
              </a:custGeom>
              <a:solidFill>
                <a:srgbClr val="008B6D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Shape 9265"/>
              <p:cNvSpPr/>
              <p:nvPr/>
            </p:nvSpPr>
            <p:spPr>
              <a:xfrm>
                <a:off x="0" y="-1"/>
                <a:ext cx="2589750" cy="10527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32"/>
                    </a:moveTo>
                    <a:lnTo>
                      <a:pt x="5995" y="0"/>
                    </a:lnTo>
                    <a:lnTo>
                      <a:pt x="21600" y="14045"/>
                    </a:lnTo>
                    <a:lnTo>
                      <a:pt x="14323" y="21600"/>
                    </a:lnTo>
                    <a:lnTo>
                      <a:pt x="0" y="263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20" name="Picture 3" descr="D:\foto\Коллектив МБДОУ62\дети\IMG-20200924-WA0046.jpg"/>
          <p:cNvPicPr>
            <a:picLocks noChangeAspect="1" noChangeArrowheads="1"/>
          </p:cNvPicPr>
          <p:nvPr/>
        </p:nvPicPr>
        <p:blipFill>
          <a:blip r:embed="rId2" cstate="print"/>
          <a:srcRect r="6164"/>
          <a:stretch>
            <a:fillRect/>
          </a:stretch>
        </p:blipFill>
        <p:spPr bwMode="auto">
          <a:xfrm>
            <a:off x="500570" y="36322"/>
            <a:ext cx="5711867" cy="370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6255657" y="14513"/>
            <a:ext cx="5936343" cy="175622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037943" y="174171"/>
            <a:ext cx="6154055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4000" b="1" dirty="0">
                <a:solidFill>
                  <a:srgbClr val="F9E2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Успех  наших детей </a:t>
            </a:r>
          </a:p>
          <a:p>
            <a:pPr algn="ctr"/>
            <a:r>
              <a:rPr lang="ru-RU" sz="4000" b="1" dirty="0">
                <a:solidFill>
                  <a:srgbClr val="F9E2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в наших руках</a:t>
            </a:r>
            <a:r>
              <a:rPr lang="en-US" sz="4000" b="1" dirty="0">
                <a:solidFill>
                  <a:srgbClr val="F9E2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  <a:endParaRPr lang="ru-RU" sz="4000" b="1" dirty="0">
              <a:solidFill>
                <a:srgbClr val="F9E2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" name="Shape 8946"/>
          <p:cNvSpPr/>
          <p:nvPr/>
        </p:nvSpPr>
        <p:spPr>
          <a:xfrm>
            <a:off x="972456" y="3614058"/>
            <a:ext cx="5689601" cy="131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9" rIns="45718" bIns="45719">
            <a:spAutoFit/>
          </a:bodyPr>
          <a:lstStyle>
            <a:lvl1pPr algn="ctr">
              <a:lnSpc>
                <a:spcPct val="120000"/>
              </a:lnSpc>
              <a:defRPr sz="1300">
                <a:solidFill>
                  <a:srgbClr val="8A8E8C"/>
                </a:solidFill>
              </a:defRPr>
            </a:lvl1pPr>
          </a:lstStyle>
          <a:p>
            <a:r>
              <a:rPr lang="ru-RU" sz="2200" b="1" dirty="0">
                <a:solidFill>
                  <a:schemeClr val="tx2"/>
                </a:solidFill>
                <a:latin typeface="Nautilus Pompilius" pitchFamily="50" charset="-52"/>
                <a:ea typeface="Verdana" pitchFamily="34" charset="0"/>
                <a:cs typeface="Verdana" pitchFamily="34" charset="0"/>
              </a:rPr>
              <a:t>Торжественная церемония открытия: «Открытого первенства Свердловской области по армрестлингу» </a:t>
            </a:r>
          </a:p>
        </p:txBody>
      </p:sp>
      <p:pic>
        <p:nvPicPr>
          <p:cNvPr id="8194" name="Picture 2" descr="I:\богатырская\ноябрь 2020\IMG-20201115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8858" y="2293257"/>
            <a:ext cx="5733144" cy="429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/>
          <p:cNvSpPr txBox="1"/>
          <p:nvPr/>
        </p:nvSpPr>
        <p:spPr>
          <a:xfrm>
            <a:off x="7547429" y="2365829"/>
            <a:ext cx="277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1436914" y="4949785"/>
            <a:ext cx="521062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639AA"/>
                </a:solidFill>
                <a:latin typeface="Nautilus Pompilius" pitchFamily="50" charset="-52"/>
                <a:ea typeface="Verdana" pitchFamily="34" charset="0"/>
                <a:cs typeface="Verdana" pitchFamily="34" charset="0"/>
              </a:rPr>
              <a:t>в рамках проекта </a:t>
            </a:r>
            <a:r>
              <a:rPr lang="ru-RU" sz="2000" dirty="0">
                <a:solidFill>
                  <a:srgbClr val="0639AA"/>
                </a:solidFill>
                <a:latin typeface="Nautilus Pompilius" pitchFamily="50" charset="-52"/>
              </a:rPr>
              <a:t>по популяризации национальных видов спорта: </a:t>
            </a:r>
          </a:p>
          <a:p>
            <a:pPr algn="ctr"/>
            <a:r>
              <a:rPr lang="ru-RU" sz="2000" dirty="0">
                <a:solidFill>
                  <a:srgbClr val="0639A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УЧЕБНАЯ СПОРТИВНО-ПАТРИОТИЧЕСКАЯ БАЗА </a:t>
            </a:r>
            <a:r>
              <a:rPr lang="ru-RU" sz="2000" b="1" dirty="0">
                <a:solidFill>
                  <a:srgbClr val="0639A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«БОГАТЫРСКАЯ ЗАСТАВА».</a:t>
            </a:r>
          </a:p>
          <a:p>
            <a:pPr algn="ctr"/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5" name="Shape 10205"/>
          <p:cNvSpPr/>
          <p:nvPr/>
        </p:nvSpPr>
        <p:spPr>
          <a:xfrm>
            <a:off x="947070" y="4512929"/>
            <a:ext cx="939787" cy="960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80" y="15907"/>
                </a:moveTo>
                <a:cubicBezTo>
                  <a:pt x="12180" y="14204"/>
                  <a:pt x="13500" y="13265"/>
                  <a:pt x="15660" y="11857"/>
                </a:cubicBezTo>
                <a:cubicBezTo>
                  <a:pt x="18300" y="10154"/>
                  <a:pt x="21600" y="8041"/>
                  <a:pt x="21600" y="2993"/>
                </a:cubicBezTo>
                <a:cubicBezTo>
                  <a:pt x="21600" y="2524"/>
                  <a:pt x="21180" y="2172"/>
                  <a:pt x="20760" y="2172"/>
                </a:cubicBezTo>
                <a:cubicBezTo>
                  <a:pt x="16620" y="2172"/>
                  <a:pt x="16620" y="2172"/>
                  <a:pt x="16620" y="2172"/>
                </a:cubicBezTo>
                <a:cubicBezTo>
                  <a:pt x="16020" y="1115"/>
                  <a:pt x="14280" y="0"/>
                  <a:pt x="10800" y="0"/>
                </a:cubicBezTo>
                <a:cubicBezTo>
                  <a:pt x="7260" y="0"/>
                  <a:pt x="5520" y="1115"/>
                  <a:pt x="4980" y="2172"/>
                </a:cubicBezTo>
                <a:cubicBezTo>
                  <a:pt x="840" y="2172"/>
                  <a:pt x="840" y="2172"/>
                  <a:pt x="840" y="2172"/>
                </a:cubicBezTo>
                <a:cubicBezTo>
                  <a:pt x="360" y="2172"/>
                  <a:pt x="0" y="2524"/>
                  <a:pt x="0" y="2993"/>
                </a:cubicBezTo>
                <a:cubicBezTo>
                  <a:pt x="0" y="8041"/>
                  <a:pt x="3240" y="10154"/>
                  <a:pt x="5880" y="11857"/>
                </a:cubicBezTo>
                <a:cubicBezTo>
                  <a:pt x="8040" y="13265"/>
                  <a:pt x="9360" y="14204"/>
                  <a:pt x="9360" y="15907"/>
                </a:cubicBezTo>
                <a:cubicBezTo>
                  <a:pt x="9360" y="17433"/>
                  <a:pt x="9360" y="17433"/>
                  <a:pt x="9360" y="17433"/>
                </a:cubicBezTo>
                <a:cubicBezTo>
                  <a:pt x="7080" y="17667"/>
                  <a:pt x="5460" y="18489"/>
                  <a:pt x="5460" y="19487"/>
                </a:cubicBezTo>
                <a:cubicBezTo>
                  <a:pt x="5460" y="20661"/>
                  <a:pt x="7860" y="21600"/>
                  <a:pt x="10800" y="21600"/>
                </a:cubicBezTo>
                <a:cubicBezTo>
                  <a:pt x="13740" y="21600"/>
                  <a:pt x="16140" y="20661"/>
                  <a:pt x="16140" y="19487"/>
                </a:cubicBezTo>
                <a:cubicBezTo>
                  <a:pt x="16140" y="18489"/>
                  <a:pt x="14460" y="17667"/>
                  <a:pt x="12180" y="17433"/>
                </a:cubicBezTo>
                <a:lnTo>
                  <a:pt x="12180" y="15907"/>
                </a:lnTo>
                <a:close/>
                <a:moveTo>
                  <a:pt x="15540" y="9978"/>
                </a:moveTo>
                <a:cubicBezTo>
                  <a:pt x="16200" y="8570"/>
                  <a:pt x="16740" y="6633"/>
                  <a:pt x="16860" y="3815"/>
                </a:cubicBezTo>
                <a:cubicBezTo>
                  <a:pt x="19860" y="3815"/>
                  <a:pt x="19860" y="3815"/>
                  <a:pt x="19860" y="3815"/>
                </a:cubicBezTo>
                <a:cubicBezTo>
                  <a:pt x="19560" y="6985"/>
                  <a:pt x="17640" y="8570"/>
                  <a:pt x="15540" y="9978"/>
                </a:cubicBezTo>
                <a:close/>
                <a:moveTo>
                  <a:pt x="10800" y="1409"/>
                </a:moveTo>
                <a:cubicBezTo>
                  <a:pt x="14040" y="1409"/>
                  <a:pt x="15360" y="2759"/>
                  <a:pt x="15360" y="3228"/>
                </a:cubicBezTo>
                <a:cubicBezTo>
                  <a:pt x="15360" y="3698"/>
                  <a:pt x="14040" y="5048"/>
                  <a:pt x="10800" y="5048"/>
                </a:cubicBezTo>
                <a:cubicBezTo>
                  <a:pt x="7500" y="5048"/>
                  <a:pt x="6240" y="3698"/>
                  <a:pt x="6240" y="3228"/>
                </a:cubicBezTo>
                <a:cubicBezTo>
                  <a:pt x="6240" y="2759"/>
                  <a:pt x="7500" y="1409"/>
                  <a:pt x="10800" y="1409"/>
                </a:cubicBezTo>
                <a:close/>
                <a:moveTo>
                  <a:pt x="1740" y="3815"/>
                </a:moveTo>
                <a:cubicBezTo>
                  <a:pt x="4740" y="3815"/>
                  <a:pt x="4740" y="3815"/>
                  <a:pt x="4740" y="3815"/>
                </a:cubicBezTo>
                <a:cubicBezTo>
                  <a:pt x="4800" y="6633"/>
                  <a:pt x="5340" y="8570"/>
                  <a:pt x="6060" y="9978"/>
                </a:cubicBezTo>
                <a:cubicBezTo>
                  <a:pt x="3960" y="8570"/>
                  <a:pt x="1980" y="6985"/>
                  <a:pt x="1740" y="3815"/>
                </a:cubicBezTo>
                <a:close/>
              </a:path>
            </a:pathLst>
          </a:custGeom>
          <a:solidFill>
            <a:srgbClr val="F9E259">
              <a:alpha val="77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2400"/>
            </a:pPr>
            <a:endParaRPr/>
          </a:p>
        </p:txBody>
      </p:sp>
      <p:sp>
        <p:nvSpPr>
          <p:cNvPr id="14" name="Shape 4413"/>
          <p:cNvSpPr/>
          <p:nvPr/>
        </p:nvSpPr>
        <p:spPr>
          <a:xfrm>
            <a:off x="317689" y="2779280"/>
            <a:ext cx="1126381" cy="1023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extrusionOk="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pPr algn="ctr" defTabSz="304792">
              <a:defRPr sz="1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46" name="Shape 4413"/>
          <p:cNvSpPr/>
          <p:nvPr/>
        </p:nvSpPr>
        <p:spPr>
          <a:xfrm>
            <a:off x="5966016" y="2597851"/>
            <a:ext cx="942683" cy="856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extrusionOk="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pPr algn="ctr" defTabSz="304792">
              <a:defRPr sz="1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47" name="Shape 4413"/>
          <p:cNvSpPr/>
          <p:nvPr/>
        </p:nvSpPr>
        <p:spPr>
          <a:xfrm>
            <a:off x="11023701" y="5609566"/>
            <a:ext cx="1168299" cy="106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2" h="21600" extrusionOk="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0957" tIns="60957" rIns="60957" bIns="60957" numCol="1" anchor="ctr">
            <a:noAutofit/>
          </a:bodyPr>
          <a:lstStyle/>
          <a:p>
            <a:pPr algn="ctr" defTabSz="304792">
              <a:defRPr sz="1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dvAuto="0"/>
      <p:bldP spid="4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FF3F9E-A364-4949-B8DC-7BD406FE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0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034972" y="368740"/>
            <a:ext cx="757645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ФИЗКУЛЬТУРНО-ОЗДОРОВИТЕЛЬНАЯ 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РАБОТА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  <a:r>
              <a:rPr 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ДОУ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 С УЧАСТИЕМ </a:t>
            </a:r>
            <a:r>
              <a:rPr lang="ru-RU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РОДИТЕЛЕЙ</a:t>
            </a:r>
            <a:endParaRPr lang="ru-RU" sz="24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5048"/>
          <p:cNvGrpSpPr/>
          <p:nvPr/>
        </p:nvGrpSpPr>
        <p:grpSpPr>
          <a:xfrm>
            <a:off x="-19981" y="1700808"/>
            <a:ext cx="882056" cy="672075"/>
            <a:chOff x="0" y="0"/>
            <a:chExt cx="467041" cy="355858"/>
          </a:xfrm>
          <a:solidFill>
            <a:schemeClr val="bg1"/>
          </a:solidFill>
        </p:grpSpPr>
        <p:sp>
          <p:nvSpPr>
            <p:cNvPr id="13" name="Shape 5045"/>
            <p:cNvSpPr/>
            <p:nvPr/>
          </p:nvSpPr>
          <p:spPr>
            <a:xfrm>
              <a:off x="37172" y="193297"/>
              <a:ext cx="154495" cy="16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7" h="20533" extrusionOk="0">
                  <a:moveTo>
                    <a:pt x="15872" y="13063"/>
                  </a:moveTo>
                  <a:cubicBezTo>
                    <a:pt x="16375" y="11783"/>
                    <a:pt x="16204" y="10346"/>
                    <a:pt x="15238" y="9365"/>
                  </a:cubicBezTo>
                  <a:cubicBezTo>
                    <a:pt x="14369" y="8478"/>
                    <a:pt x="13107" y="8245"/>
                    <a:pt x="11896" y="8520"/>
                  </a:cubicBezTo>
                  <a:cubicBezTo>
                    <a:pt x="12232" y="7335"/>
                    <a:pt x="12046" y="6075"/>
                    <a:pt x="11171" y="5183"/>
                  </a:cubicBezTo>
                  <a:cubicBezTo>
                    <a:pt x="10299" y="4298"/>
                    <a:pt x="9040" y="4068"/>
                    <a:pt x="7828" y="4344"/>
                  </a:cubicBezTo>
                  <a:cubicBezTo>
                    <a:pt x="8162" y="3159"/>
                    <a:pt x="7976" y="1897"/>
                    <a:pt x="7103" y="1004"/>
                  </a:cubicBezTo>
                  <a:cubicBezTo>
                    <a:pt x="5735" y="-386"/>
                    <a:pt x="3369" y="-326"/>
                    <a:pt x="1816" y="1143"/>
                  </a:cubicBezTo>
                  <a:cubicBezTo>
                    <a:pt x="270" y="2614"/>
                    <a:pt x="-724" y="5272"/>
                    <a:pt x="656" y="6836"/>
                  </a:cubicBezTo>
                  <a:cubicBezTo>
                    <a:pt x="2037" y="8394"/>
                    <a:pt x="3617" y="7444"/>
                    <a:pt x="4828" y="7172"/>
                  </a:cubicBezTo>
                  <a:cubicBezTo>
                    <a:pt x="4493" y="8358"/>
                    <a:pt x="3486" y="9461"/>
                    <a:pt x="4724" y="11013"/>
                  </a:cubicBezTo>
                  <a:cubicBezTo>
                    <a:pt x="5962" y="12569"/>
                    <a:pt x="7682" y="11626"/>
                    <a:pt x="8890" y="11349"/>
                  </a:cubicBezTo>
                  <a:cubicBezTo>
                    <a:pt x="8554" y="12535"/>
                    <a:pt x="7591" y="13747"/>
                    <a:pt x="8787" y="15190"/>
                  </a:cubicBezTo>
                  <a:cubicBezTo>
                    <a:pt x="9986" y="16629"/>
                    <a:pt x="11955" y="15862"/>
                    <a:pt x="13253" y="15463"/>
                  </a:cubicBezTo>
                  <a:cubicBezTo>
                    <a:pt x="12751" y="16743"/>
                    <a:pt x="11679" y="18116"/>
                    <a:pt x="13057" y="19667"/>
                  </a:cubicBezTo>
                  <a:cubicBezTo>
                    <a:pt x="14434" y="21214"/>
                    <a:pt x="17619" y="20495"/>
                    <a:pt x="19173" y="19026"/>
                  </a:cubicBezTo>
                  <a:cubicBezTo>
                    <a:pt x="20732" y="17558"/>
                    <a:pt x="20876" y="15231"/>
                    <a:pt x="19514" y="13841"/>
                  </a:cubicBezTo>
                  <a:cubicBezTo>
                    <a:pt x="18572" y="12884"/>
                    <a:pt x="17169" y="12662"/>
                    <a:pt x="15872" y="130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Shape 5046"/>
            <p:cNvSpPr/>
            <p:nvPr/>
          </p:nvSpPr>
          <p:spPr>
            <a:xfrm>
              <a:off x="148691" y="-1"/>
              <a:ext cx="318351" cy="20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16556" y="6246"/>
                  </a:moveTo>
                  <a:cubicBezTo>
                    <a:pt x="15973" y="6374"/>
                    <a:pt x="15255" y="5853"/>
                    <a:pt x="15255" y="5853"/>
                  </a:cubicBezTo>
                  <a:cubicBezTo>
                    <a:pt x="15255" y="5853"/>
                    <a:pt x="13718" y="3778"/>
                    <a:pt x="11992" y="1499"/>
                  </a:cubicBezTo>
                  <a:cubicBezTo>
                    <a:pt x="10590" y="-347"/>
                    <a:pt x="9853" y="-276"/>
                    <a:pt x="8830" y="576"/>
                  </a:cubicBezTo>
                  <a:cubicBezTo>
                    <a:pt x="7156" y="1968"/>
                    <a:pt x="3146" y="5499"/>
                    <a:pt x="1220" y="7323"/>
                  </a:cubicBezTo>
                  <a:cubicBezTo>
                    <a:pt x="508" y="7727"/>
                    <a:pt x="0" y="8793"/>
                    <a:pt x="0" y="10045"/>
                  </a:cubicBezTo>
                  <a:cubicBezTo>
                    <a:pt x="0" y="11646"/>
                    <a:pt x="826" y="12944"/>
                    <a:pt x="1848" y="12944"/>
                  </a:cubicBezTo>
                  <a:cubicBezTo>
                    <a:pt x="2242" y="12944"/>
                    <a:pt x="2606" y="12749"/>
                    <a:pt x="2905" y="12419"/>
                  </a:cubicBezTo>
                  <a:cubicBezTo>
                    <a:pt x="3750" y="11775"/>
                    <a:pt x="5755" y="10140"/>
                    <a:pt x="7104" y="9023"/>
                  </a:cubicBezTo>
                  <a:cubicBezTo>
                    <a:pt x="8582" y="7799"/>
                    <a:pt x="9501" y="9214"/>
                    <a:pt x="9501" y="9214"/>
                  </a:cubicBezTo>
                  <a:cubicBezTo>
                    <a:pt x="9501" y="9214"/>
                    <a:pt x="14841" y="17531"/>
                    <a:pt x="16343" y="19788"/>
                  </a:cubicBezTo>
                  <a:cubicBezTo>
                    <a:pt x="17318" y="21253"/>
                    <a:pt x="18660" y="20576"/>
                    <a:pt x="19089" y="20490"/>
                  </a:cubicBezTo>
                  <a:cubicBezTo>
                    <a:pt x="19516" y="20404"/>
                    <a:pt x="21600" y="19765"/>
                    <a:pt x="21600" y="19765"/>
                  </a:cubicBezTo>
                  <a:lnTo>
                    <a:pt x="21600" y="4512"/>
                  </a:lnTo>
                  <a:cubicBezTo>
                    <a:pt x="21600" y="4512"/>
                    <a:pt x="17770" y="5975"/>
                    <a:pt x="16556" y="62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" name="Shape 5047"/>
            <p:cNvSpPr/>
            <p:nvPr/>
          </p:nvSpPr>
          <p:spPr>
            <a:xfrm>
              <a:off x="0" y="-1"/>
              <a:ext cx="381548" cy="34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69" extrusionOk="0">
                  <a:moveTo>
                    <a:pt x="21102" y="13431"/>
                  </a:moveTo>
                  <a:cubicBezTo>
                    <a:pt x="16344" y="7985"/>
                    <a:pt x="18584" y="10549"/>
                    <a:pt x="16015" y="7603"/>
                  </a:cubicBezTo>
                  <a:cubicBezTo>
                    <a:pt x="16015" y="7603"/>
                    <a:pt x="15240" y="6720"/>
                    <a:pt x="14221" y="7232"/>
                  </a:cubicBezTo>
                  <a:cubicBezTo>
                    <a:pt x="13507" y="7591"/>
                    <a:pt x="12584" y="8080"/>
                    <a:pt x="11890" y="8454"/>
                  </a:cubicBezTo>
                  <a:cubicBezTo>
                    <a:pt x="11125" y="8909"/>
                    <a:pt x="10460" y="9050"/>
                    <a:pt x="10321" y="9050"/>
                  </a:cubicBezTo>
                  <a:cubicBezTo>
                    <a:pt x="8849" y="9050"/>
                    <a:pt x="7654" y="7684"/>
                    <a:pt x="7654" y="5998"/>
                  </a:cubicBezTo>
                  <a:cubicBezTo>
                    <a:pt x="7654" y="4905"/>
                    <a:pt x="8160" y="3955"/>
                    <a:pt x="8916" y="3414"/>
                  </a:cubicBezTo>
                  <a:cubicBezTo>
                    <a:pt x="9979" y="2573"/>
                    <a:pt x="12425" y="1081"/>
                    <a:pt x="12425" y="1081"/>
                  </a:cubicBezTo>
                  <a:cubicBezTo>
                    <a:pt x="12425" y="1081"/>
                    <a:pt x="11682" y="0"/>
                    <a:pt x="10047" y="0"/>
                  </a:cubicBezTo>
                  <a:cubicBezTo>
                    <a:pt x="8415" y="0"/>
                    <a:pt x="5006" y="2560"/>
                    <a:pt x="5006" y="2560"/>
                  </a:cubicBezTo>
                  <a:cubicBezTo>
                    <a:pt x="5006" y="2560"/>
                    <a:pt x="4038" y="3269"/>
                    <a:pt x="2659" y="2629"/>
                  </a:cubicBezTo>
                  <a:lnTo>
                    <a:pt x="0" y="1571"/>
                  </a:lnTo>
                  <a:lnTo>
                    <a:pt x="0" y="12146"/>
                  </a:lnTo>
                  <a:cubicBezTo>
                    <a:pt x="0" y="12146"/>
                    <a:pt x="759" y="12401"/>
                    <a:pt x="1442" y="12717"/>
                  </a:cubicBezTo>
                  <a:cubicBezTo>
                    <a:pt x="1595" y="12216"/>
                    <a:pt x="1842" y="11750"/>
                    <a:pt x="2189" y="11367"/>
                  </a:cubicBezTo>
                  <a:cubicBezTo>
                    <a:pt x="3320" y="10134"/>
                    <a:pt x="5193" y="10120"/>
                    <a:pt x="6224" y="11333"/>
                  </a:cubicBezTo>
                  <a:cubicBezTo>
                    <a:pt x="6533" y="11700"/>
                    <a:pt x="6750" y="12143"/>
                    <a:pt x="6861" y="12626"/>
                  </a:cubicBezTo>
                  <a:cubicBezTo>
                    <a:pt x="7277" y="12773"/>
                    <a:pt x="7650" y="13031"/>
                    <a:pt x="7954" y="13389"/>
                  </a:cubicBezTo>
                  <a:cubicBezTo>
                    <a:pt x="8263" y="13753"/>
                    <a:pt x="8480" y="14197"/>
                    <a:pt x="8591" y="14682"/>
                  </a:cubicBezTo>
                  <a:cubicBezTo>
                    <a:pt x="9008" y="14830"/>
                    <a:pt x="9380" y="15087"/>
                    <a:pt x="9685" y="15445"/>
                  </a:cubicBezTo>
                  <a:cubicBezTo>
                    <a:pt x="10025" y="15846"/>
                    <a:pt x="10253" y="16335"/>
                    <a:pt x="10361" y="16864"/>
                  </a:cubicBezTo>
                  <a:cubicBezTo>
                    <a:pt x="10792" y="17008"/>
                    <a:pt x="11186" y="17274"/>
                    <a:pt x="11501" y="17648"/>
                  </a:cubicBezTo>
                  <a:cubicBezTo>
                    <a:pt x="12118" y="18373"/>
                    <a:pt x="12340" y="19359"/>
                    <a:pt x="12205" y="20312"/>
                  </a:cubicBezTo>
                  <a:lnTo>
                    <a:pt x="12205" y="20314"/>
                  </a:lnTo>
                  <a:cubicBezTo>
                    <a:pt x="12206" y="20316"/>
                    <a:pt x="12208" y="20317"/>
                    <a:pt x="12209" y="20318"/>
                  </a:cubicBezTo>
                  <a:cubicBezTo>
                    <a:pt x="12233" y="20347"/>
                    <a:pt x="12594" y="20815"/>
                    <a:pt x="12825" y="21077"/>
                  </a:cubicBezTo>
                  <a:cubicBezTo>
                    <a:pt x="13281" y="21600"/>
                    <a:pt x="14025" y="21599"/>
                    <a:pt x="14481" y="21077"/>
                  </a:cubicBezTo>
                  <a:cubicBezTo>
                    <a:pt x="14937" y="20555"/>
                    <a:pt x="14939" y="19703"/>
                    <a:pt x="14481" y="19180"/>
                  </a:cubicBezTo>
                  <a:cubicBezTo>
                    <a:pt x="14466" y="19164"/>
                    <a:pt x="14450" y="19150"/>
                    <a:pt x="14433" y="19135"/>
                  </a:cubicBezTo>
                  <a:cubicBezTo>
                    <a:pt x="14434" y="19131"/>
                    <a:pt x="14437" y="19127"/>
                    <a:pt x="14437" y="19124"/>
                  </a:cubicBezTo>
                  <a:cubicBezTo>
                    <a:pt x="12897" y="17360"/>
                    <a:pt x="12817" y="17234"/>
                    <a:pt x="12969" y="17058"/>
                  </a:cubicBezTo>
                  <a:cubicBezTo>
                    <a:pt x="13122" y="16884"/>
                    <a:pt x="13347" y="17269"/>
                    <a:pt x="15069" y="19243"/>
                  </a:cubicBezTo>
                  <a:cubicBezTo>
                    <a:pt x="15078" y="19251"/>
                    <a:pt x="15087" y="19258"/>
                    <a:pt x="15102" y="19265"/>
                  </a:cubicBezTo>
                  <a:cubicBezTo>
                    <a:pt x="15136" y="19320"/>
                    <a:pt x="15171" y="19375"/>
                    <a:pt x="15213" y="19425"/>
                  </a:cubicBezTo>
                  <a:cubicBezTo>
                    <a:pt x="15670" y="19949"/>
                    <a:pt x="16414" y="19948"/>
                    <a:pt x="16871" y="19425"/>
                  </a:cubicBezTo>
                  <a:cubicBezTo>
                    <a:pt x="17326" y="18902"/>
                    <a:pt x="17328" y="18051"/>
                    <a:pt x="16871" y="17527"/>
                  </a:cubicBezTo>
                  <a:cubicBezTo>
                    <a:pt x="16846" y="17500"/>
                    <a:pt x="16820" y="17478"/>
                    <a:pt x="16794" y="17455"/>
                  </a:cubicBezTo>
                  <a:cubicBezTo>
                    <a:pt x="16770" y="17423"/>
                    <a:pt x="16749" y="17394"/>
                    <a:pt x="16721" y="17363"/>
                  </a:cubicBezTo>
                  <a:cubicBezTo>
                    <a:pt x="15150" y="15565"/>
                    <a:pt x="14971" y="15222"/>
                    <a:pt x="15091" y="15085"/>
                  </a:cubicBezTo>
                  <a:cubicBezTo>
                    <a:pt x="15228" y="14928"/>
                    <a:pt x="15960" y="15849"/>
                    <a:pt x="17524" y="17637"/>
                  </a:cubicBezTo>
                  <a:cubicBezTo>
                    <a:pt x="17528" y="17637"/>
                    <a:pt x="17530" y="17635"/>
                    <a:pt x="17535" y="17635"/>
                  </a:cubicBezTo>
                  <a:cubicBezTo>
                    <a:pt x="17993" y="18115"/>
                    <a:pt x="18705" y="18102"/>
                    <a:pt x="19148" y="17596"/>
                  </a:cubicBezTo>
                  <a:cubicBezTo>
                    <a:pt x="19574" y="17107"/>
                    <a:pt x="19598" y="16334"/>
                    <a:pt x="19224" y="15807"/>
                  </a:cubicBezTo>
                  <a:cubicBezTo>
                    <a:pt x="19217" y="15771"/>
                    <a:pt x="19206" y="15741"/>
                    <a:pt x="19185" y="15718"/>
                  </a:cubicBezTo>
                  <a:cubicBezTo>
                    <a:pt x="17206" y="13450"/>
                    <a:pt x="17291" y="13416"/>
                    <a:pt x="17410" y="13280"/>
                  </a:cubicBezTo>
                  <a:cubicBezTo>
                    <a:pt x="17530" y="13143"/>
                    <a:pt x="17540" y="13132"/>
                    <a:pt x="19465" y="15338"/>
                  </a:cubicBezTo>
                  <a:cubicBezTo>
                    <a:pt x="19472" y="15347"/>
                    <a:pt x="19477" y="15357"/>
                    <a:pt x="19486" y="15366"/>
                  </a:cubicBezTo>
                  <a:cubicBezTo>
                    <a:pt x="19941" y="15890"/>
                    <a:pt x="20687" y="15888"/>
                    <a:pt x="21143" y="15366"/>
                  </a:cubicBezTo>
                  <a:cubicBezTo>
                    <a:pt x="21598" y="14843"/>
                    <a:pt x="21600" y="13991"/>
                    <a:pt x="21143" y="13468"/>
                  </a:cubicBezTo>
                  <a:cubicBezTo>
                    <a:pt x="21129" y="13455"/>
                    <a:pt x="21115" y="13445"/>
                    <a:pt x="21102" y="1343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4" name="Group 5051"/>
          <p:cNvGrpSpPr/>
          <p:nvPr/>
        </p:nvGrpSpPr>
        <p:grpSpPr>
          <a:xfrm>
            <a:off x="0" y="4285279"/>
            <a:ext cx="815413" cy="749027"/>
            <a:chOff x="0" y="0"/>
            <a:chExt cx="492831" cy="452708"/>
          </a:xfrm>
          <a:solidFill>
            <a:schemeClr val="bg1"/>
          </a:solidFill>
        </p:grpSpPr>
        <p:sp>
          <p:nvSpPr>
            <p:cNvPr id="24" name="Shape 5049"/>
            <p:cNvSpPr/>
            <p:nvPr/>
          </p:nvSpPr>
          <p:spPr>
            <a:xfrm>
              <a:off x="123687" y="-1"/>
              <a:ext cx="369145" cy="44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4836" y="0"/>
                    <a:pt x="0" y="3988"/>
                    <a:pt x="0" y="8906"/>
                  </a:cubicBezTo>
                  <a:cubicBezTo>
                    <a:pt x="0" y="13787"/>
                    <a:pt x="4761" y="17749"/>
                    <a:pt x="10661" y="17810"/>
                  </a:cubicBezTo>
                  <a:lnTo>
                    <a:pt x="10661" y="21600"/>
                  </a:lnTo>
                  <a:lnTo>
                    <a:pt x="18039" y="15514"/>
                  </a:lnTo>
                  <a:cubicBezTo>
                    <a:pt x="20227" y="13885"/>
                    <a:pt x="21600" y="11528"/>
                    <a:pt x="21600" y="8906"/>
                  </a:cubicBezTo>
                  <a:cubicBezTo>
                    <a:pt x="21597" y="3988"/>
                    <a:pt x="16762" y="0"/>
                    <a:pt x="1079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25" name="Shape 5050"/>
            <p:cNvSpPr/>
            <p:nvPr/>
          </p:nvSpPr>
          <p:spPr>
            <a:xfrm>
              <a:off x="0" y="111317"/>
              <a:ext cx="205551" cy="34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56" y="15912"/>
                  </a:moveTo>
                  <a:lnTo>
                    <a:pt x="15856" y="14493"/>
                  </a:lnTo>
                  <a:lnTo>
                    <a:pt x="13921" y="14479"/>
                  </a:lnTo>
                  <a:cubicBezTo>
                    <a:pt x="8401" y="14440"/>
                    <a:pt x="3914" y="11703"/>
                    <a:pt x="3914" y="8379"/>
                  </a:cubicBezTo>
                  <a:cubicBezTo>
                    <a:pt x="3914" y="5642"/>
                    <a:pt x="6925" y="3321"/>
                    <a:pt x="11052" y="2550"/>
                  </a:cubicBezTo>
                  <a:cubicBezTo>
                    <a:pt x="11292" y="1667"/>
                    <a:pt x="11679" y="815"/>
                    <a:pt x="12205" y="0"/>
                  </a:cubicBezTo>
                  <a:cubicBezTo>
                    <a:pt x="5328" y="546"/>
                    <a:pt x="0" y="4092"/>
                    <a:pt x="0" y="8379"/>
                  </a:cubicBezTo>
                  <a:cubicBezTo>
                    <a:pt x="0" y="12588"/>
                    <a:pt x="5205" y="16122"/>
                    <a:pt x="11937" y="16741"/>
                  </a:cubicBezTo>
                  <a:lnTo>
                    <a:pt x="11937" y="21600"/>
                  </a:lnTo>
                  <a:lnTo>
                    <a:pt x="21600" y="15786"/>
                  </a:lnTo>
                  <a:cubicBezTo>
                    <a:pt x="20443" y="15386"/>
                    <a:pt x="19358" y="14925"/>
                    <a:pt x="18346" y="14411"/>
                  </a:cubicBezTo>
                  <a:cubicBezTo>
                    <a:pt x="18346" y="14411"/>
                    <a:pt x="15856" y="15912"/>
                    <a:pt x="15856" y="159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pic>
        <p:nvPicPr>
          <p:cNvPr id="22" name="Рисунок 21" descr="http://xn--80adkjcivdechpi0o.xn--1-jtbougdk6el.xn--p1ai/web/upload/cke/44f10e54adfb2597c0835074ad0f6bf3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25" y="1465943"/>
            <a:ext cx="5824075" cy="388982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8113488" y="5515429"/>
            <a:ext cx="31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ФЕСТИВАЛЬ ЗДОРОВЬЯ </a:t>
            </a:r>
          </a:p>
        </p:txBody>
      </p:sp>
      <p:pic>
        <p:nvPicPr>
          <p:cNvPr id="4098" name="Picture 2" descr="I:\богатырская\окт2019\IMG-20201001-WA0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915" y="2178956"/>
            <a:ext cx="6095375" cy="365578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/>
          <p:cNvSpPr txBox="1"/>
          <p:nvPr/>
        </p:nvSpPr>
        <p:spPr>
          <a:xfrm>
            <a:off x="1204685" y="5850040"/>
            <a:ext cx="619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>УЧЕБНАЯ СПОРТИВНО-ПАТРИОТИЧЕСКАЯ БАЗА «БОГАТЫРСКАЯ ЗАСТАВА».</a:t>
            </a:r>
          </a:p>
        </p:txBody>
      </p:sp>
      <p:pic>
        <p:nvPicPr>
          <p:cNvPr id="1026" name="Picture 2" descr="D:\foto\Коллектив МБДОУ62\фото с родителями\e29cf3a5ee6bc2b09f5a93d66c615664.jpeg"/>
          <p:cNvPicPr>
            <a:picLocks noChangeAspect="1" noChangeArrowheads="1"/>
          </p:cNvPicPr>
          <p:nvPr/>
        </p:nvPicPr>
        <p:blipFill>
          <a:blip r:embed="rId4"/>
          <a:srcRect t="4828"/>
          <a:stretch>
            <a:fillRect/>
          </a:stretch>
        </p:blipFill>
        <p:spPr bwMode="auto">
          <a:xfrm>
            <a:off x="992868" y="0"/>
            <a:ext cx="3362286" cy="187234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22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Танчик\Downloads\9433f38ce8b212b9128b0a45dab7c57a.jpg">
            <a:extLst>
              <a:ext uri="{FF2B5EF4-FFF2-40B4-BE49-F238E27FC236}">
                <a16:creationId xmlns:a16="http://schemas.microsoft.com/office/drawing/2014/main" id="{F76FA978-8F61-4745-8AAF-3430071B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0198" b="17403"/>
          <a:stretch>
            <a:fillRect/>
          </a:stretch>
        </p:blipFill>
        <p:spPr bwMode="auto">
          <a:xfrm>
            <a:off x="8679975" y="1322069"/>
            <a:ext cx="3512025" cy="452035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81FD4C-3FDD-4244-8BA8-2F6D7E5BA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5" y="3269939"/>
            <a:ext cx="4862715" cy="358806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3" descr="C:\Users\Танчик\Downloads\26e1f4c2ebfa3365459302fbf3115bc3.jpg">
            <a:extLst>
              <a:ext uri="{FF2B5EF4-FFF2-40B4-BE49-F238E27FC236}">
                <a16:creationId xmlns:a16="http://schemas.microsoft.com/office/drawing/2014/main" id="{76C65F7E-B2E6-41BD-9C48-10B2FD274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741" y="995320"/>
            <a:ext cx="3650519" cy="486735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4" descr="C:\Users\Танчик\Downloads\b3bed7133657e8a29f78badcb6041cc7.jpg">
            <a:extLst>
              <a:ext uri="{FF2B5EF4-FFF2-40B4-BE49-F238E27FC236}">
                <a16:creationId xmlns:a16="http://schemas.microsoft.com/office/drawing/2014/main" id="{8444D48B-3D41-4B1A-BF37-2FA08697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3355" y="0"/>
            <a:ext cx="4388150" cy="329111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01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22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B3C287-F271-4650-8FCB-856A8F1975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b="2750"/>
          <a:stretch/>
        </p:blipFill>
        <p:spPr>
          <a:xfrm>
            <a:off x="4650302" y="-85141"/>
            <a:ext cx="2795180" cy="366102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9D5EA4-1977-4835-A386-59E407068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87" y="3222172"/>
            <a:ext cx="3600451" cy="360045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B2F103-C983-4ED8-8786-0724D14575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73" y="3474246"/>
            <a:ext cx="4677614" cy="337457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6835581-C697-481B-8E29-CF82EFE7E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11"/>
          <a:stretch>
            <a:fillRect/>
          </a:stretch>
        </p:blipFill>
        <p:spPr bwMode="auto">
          <a:xfrm>
            <a:off x="334416" y="2988298"/>
            <a:ext cx="3571051" cy="3897086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G:\111NIKON\DSCN6103.JPG">
            <a:extLst>
              <a:ext uri="{FF2B5EF4-FFF2-40B4-BE49-F238E27FC236}">
                <a16:creationId xmlns:a16="http://schemas.microsoft.com/office/drawing/2014/main" id="{16BDF15F-F446-418B-9B94-7C11A7F4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416" y="-84024"/>
            <a:ext cx="4171950" cy="31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G:\111NIKON\DSCN6113.JPG">
            <a:extLst>
              <a:ext uri="{FF2B5EF4-FFF2-40B4-BE49-F238E27FC236}">
                <a16:creationId xmlns:a16="http://schemas.microsoft.com/office/drawing/2014/main" id="{306CE7B6-50F7-40FE-8E56-95E7CAAA9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5249" y="-30105"/>
            <a:ext cx="4234395" cy="317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427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22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D687B4-497E-4CF4-A01C-FD7D8718DD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11810"/>
          <a:stretch/>
        </p:blipFill>
        <p:spPr>
          <a:xfrm>
            <a:off x="7176183" y="-65998"/>
            <a:ext cx="2581638" cy="316118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497CD67-981D-4894-AA0E-F7C0B4BEE939}"/>
              </a:ext>
            </a:extLst>
          </p:cNvPr>
          <p:cNvSpPr txBox="1">
            <a:spLocks/>
          </p:cNvSpPr>
          <p:nvPr/>
        </p:nvSpPr>
        <p:spPr>
          <a:xfrm>
            <a:off x="844027" y="242504"/>
            <a:ext cx="6281934" cy="2489976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indent="338400" algn="just"/>
            <a:r>
              <a:rPr lang="ru-RU" sz="1600" cap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МБДОУ № 62 стремится способствовать повышению эффективности использования возможностей физической культуры в укреплении здоровья, гармоничном и всестороннем развитии личности, воспитании патриотизма, а следовательно оказывает поддержку в реализации задач </a:t>
            </a:r>
            <a:r>
              <a:rPr lang="ru-RU" sz="1600" b="1" cap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Всероссийского физкультурно-спортивного комплекса "Готов к труду и обороне" (ГТО)</a:t>
            </a:r>
            <a:r>
              <a:rPr lang="ru-RU" sz="1600" cap="none" dirty="0">
                <a:latin typeface="Verdana" pitchFamily="34" charset="0"/>
                <a:ea typeface="Verdana" pitchFamily="34" charset="0"/>
                <a:cs typeface="Verdana" pitchFamily="34" charset="0"/>
              </a:rPr>
              <a:t> путем создания прекрасных условий для отработки техники основных общеукрепляющих упражнений.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F30AB1-4B7E-4D24-BB06-A47A3C326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3221" r="2120"/>
          <a:stretch/>
        </p:blipFill>
        <p:spPr>
          <a:xfrm>
            <a:off x="6677312" y="2881389"/>
            <a:ext cx="5210629" cy="375118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7C4467-513F-49BB-B1A6-A6AB194E3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 b="8929"/>
          <a:stretch>
            <a:fillRect/>
          </a:stretch>
        </p:blipFill>
        <p:spPr>
          <a:xfrm>
            <a:off x="294315" y="2932154"/>
            <a:ext cx="6158169" cy="366485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A40190-9B33-47B0-9822-D5C0210C1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25" t="29401" r="13375" b="11799"/>
          <a:stretch/>
        </p:blipFill>
        <p:spPr>
          <a:xfrm>
            <a:off x="9819876" y="135114"/>
            <a:ext cx="2068065" cy="111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6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7030A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7" name="Рисунок 6" descr="http://xn--80aabfkbfnmhdk8bd1axdn4e8e.xn--p1ai/web/upload/cke/c6d3518169d9a32502d13d352e8b48aa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531" y="260648"/>
            <a:ext cx="9505056" cy="624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911424" y="2948947"/>
            <a:ext cx="11280576" cy="864096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/>
          <p:cNvSpPr txBox="1"/>
          <p:nvPr/>
        </p:nvSpPr>
        <p:spPr>
          <a:xfrm>
            <a:off x="2255573" y="3140969"/>
            <a:ext cx="75848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67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ВЗАИМОДЕЙСТВИЕ</a:t>
            </a:r>
            <a:r>
              <a:rPr lang="en-US" sz="2667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667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 РОДИТЕЛЯМИ</a:t>
            </a:r>
          </a:p>
        </p:txBody>
      </p:sp>
      <p:sp>
        <p:nvSpPr>
          <p:cNvPr id="18" name="Shape 5425"/>
          <p:cNvSpPr/>
          <p:nvPr/>
        </p:nvSpPr>
        <p:spPr>
          <a:xfrm rot="17695159">
            <a:off x="10886738" y="3046577"/>
            <a:ext cx="1131852" cy="1104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ctr">
            <a:noAutofit/>
          </a:bodyPr>
          <a:lstStyle/>
          <a:p>
            <a:pPr algn="ctr"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2133"/>
          </a:p>
        </p:txBody>
      </p:sp>
      <p:sp>
        <p:nvSpPr>
          <p:cNvPr id="19" name="Shape 5424"/>
          <p:cNvSpPr/>
          <p:nvPr/>
        </p:nvSpPr>
        <p:spPr>
          <a:xfrm rot="7542523">
            <a:off x="9699944" y="2694717"/>
            <a:ext cx="1171915" cy="1200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ctr">
            <a:noAutofit/>
          </a:bodyPr>
          <a:lstStyle/>
          <a:p>
            <a:pPr algn="ctr"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2133"/>
          </a:p>
        </p:txBody>
      </p:sp>
      <p:sp>
        <p:nvSpPr>
          <p:cNvPr id="20" name="Shape 5426"/>
          <p:cNvSpPr/>
          <p:nvPr/>
        </p:nvSpPr>
        <p:spPr>
          <a:xfrm>
            <a:off x="1007435" y="1892830"/>
            <a:ext cx="1344236" cy="1311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ctr">
            <a:noAutofit/>
          </a:bodyPr>
          <a:lstStyle/>
          <a:p>
            <a:pPr algn="ctr"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2133"/>
          </a:p>
        </p:txBody>
      </p:sp>
      <p:sp>
        <p:nvSpPr>
          <p:cNvPr id="21" name="Shape 5427"/>
          <p:cNvSpPr/>
          <p:nvPr/>
        </p:nvSpPr>
        <p:spPr>
          <a:xfrm rot="4549314">
            <a:off x="545864" y="3026475"/>
            <a:ext cx="1152128" cy="1189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26" y="0"/>
                </a:moveTo>
                <a:lnTo>
                  <a:pt x="14090" y="3464"/>
                </a:lnTo>
                <a:lnTo>
                  <a:pt x="13800" y="3621"/>
                </a:lnTo>
                <a:cubicBezTo>
                  <a:pt x="12956" y="4191"/>
                  <a:pt x="12402" y="5156"/>
                  <a:pt x="12402" y="6250"/>
                </a:cubicBezTo>
                <a:cubicBezTo>
                  <a:pt x="12402" y="8001"/>
                  <a:pt x="13821" y="9420"/>
                  <a:pt x="15572" y="9420"/>
                </a:cubicBezTo>
                <a:cubicBezTo>
                  <a:pt x="16666" y="9420"/>
                  <a:pt x="17631" y="8866"/>
                  <a:pt x="18201" y="8023"/>
                </a:cubicBezTo>
                <a:lnTo>
                  <a:pt x="18358" y="7732"/>
                </a:lnTo>
                <a:lnTo>
                  <a:pt x="21600" y="10974"/>
                </a:lnTo>
                <a:lnTo>
                  <a:pt x="17250" y="15324"/>
                </a:lnTo>
                <a:lnTo>
                  <a:pt x="17702" y="15370"/>
                </a:lnTo>
                <a:cubicBezTo>
                  <a:pt x="18746" y="15583"/>
                  <a:pt x="19530" y="16506"/>
                  <a:pt x="19530" y="17612"/>
                </a:cubicBezTo>
                <a:cubicBezTo>
                  <a:pt x="19530" y="18876"/>
                  <a:pt x="18505" y="19901"/>
                  <a:pt x="17241" y="19901"/>
                </a:cubicBezTo>
                <a:cubicBezTo>
                  <a:pt x="16135" y="19901"/>
                  <a:pt x="15212" y="19116"/>
                  <a:pt x="14999" y="18073"/>
                </a:cubicBezTo>
                <a:lnTo>
                  <a:pt x="14953" y="17621"/>
                </a:lnTo>
                <a:lnTo>
                  <a:pt x="10974" y="21600"/>
                </a:lnTo>
                <a:lnTo>
                  <a:pt x="7748" y="18374"/>
                </a:lnTo>
                <a:lnTo>
                  <a:pt x="8136" y="18053"/>
                </a:lnTo>
                <a:cubicBezTo>
                  <a:pt x="8710" y="17480"/>
                  <a:pt x="9065" y="16687"/>
                  <a:pt x="9065" y="15812"/>
                </a:cubicBezTo>
                <a:cubicBezTo>
                  <a:pt x="9065" y="14061"/>
                  <a:pt x="7645" y="12641"/>
                  <a:pt x="5895" y="12641"/>
                </a:cubicBezTo>
                <a:cubicBezTo>
                  <a:pt x="5019" y="12641"/>
                  <a:pt x="4227" y="12996"/>
                  <a:pt x="3653" y="13570"/>
                </a:cubicBezTo>
                <a:lnTo>
                  <a:pt x="3332" y="13958"/>
                </a:lnTo>
                <a:lnTo>
                  <a:pt x="0" y="10626"/>
                </a:lnTo>
                <a:lnTo>
                  <a:pt x="3846" y="6780"/>
                </a:lnTo>
                <a:lnTo>
                  <a:pt x="3625" y="6758"/>
                </a:lnTo>
                <a:cubicBezTo>
                  <a:pt x="2582" y="6545"/>
                  <a:pt x="1798" y="5622"/>
                  <a:pt x="1798" y="4516"/>
                </a:cubicBezTo>
                <a:cubicBezTo>
                  <a:pt x="1798" y="3251"/>
                  <a:pt x="2823" y="2227"/>
                  <a:pt x="4087" y="2227"/>
                </a:cubicBezTo>
                <a:cubicBezTo>
                  <a:pt x="5193" y="2227"/>
                  <a:pt x="6116" y="3011"/>
                  <a:pt x="6329" y="4054"/>
                </a:cubicBezTo>
                <a:lnTo>
                  <a:pt x="6351" y="427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60959" tIns="60959" rIns="60959" bIns="60959" numCol="1" anchor="ctr">
            <a:noAutofit/>
          </a:bodyPr>
          <a:lstStyle/>
          <a:p>
            <a:pPr algn="ctr">
              <a:defRPr sz="1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sz="2133"/>
          </a:p>
        </p:txBody>
      </p:sp>
      <p:grpSp>
        <p:nvGrpSpPr>
          <p:cNvPr id="2" name="Group 5048"/>
          <p:cNvGrpSpPr/>
          <p:nvPr/>
        </p:nvGrpSpPr>
        <p:grpSpPr>
          <a:xfrm>
            <a:off x="-19981" y="1700808"/>
            <a:ext cx="882056" cy="672075"/>
            <a:chOff x="0" y="0"/>
            <a:chExt cx="467041" cy="355858"/>
          </a:xfrm>
          <a:solidFill>
            <a:schemeClr val="bg1"/>
          </a:solidFill>
        </p:grpSpPr>
        <p:sp>
          <p:nvSpPr>
            <p:cNvPr id="13" name="Shape 5045"/>
            <p:cNvSpPr/>
            <p:nvPr/>
          </p:nvSpPr>
          <p:spPr>
            <a:xfrm>
              <a:off x="37172" y="193297"/>
              <a:ext cx="154495" cy="16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7" h="20533" extrusionOk="0">
                  <a:moveTo>
                    <a:pt x="15872" y="13063"/>
                  </a:moveTo>
                  <a:cubicBezTo>
                    <a:pt x="16375" y="11783"/>
                    <a:pt x="16204" y="10346"/>
                    <a:pt x="15238" y="9365"/>
                  </a:cubicBezTo>
                  <a:cubicBezTo>
                    <a:pt x="14369" y="8478"/>
                    <a:pt x="13107" y="8245"/>
                    <a:pt x="11896" y="8520"/>
                  </a:cubicBezTo>
                  <a:cubicBezTo>
                    <a:pt x="12232" y="7335"/>
                    <a:pt x="12046" y="6075"/>
                    <a:pt x="11171" y="5183"/>
                  </a:cubicBezTo>
                  <a:cubicBezTo>
                    <a:pt x="10299" y="4298"/>
                    <a:pt x="9040" y="4068"/>
                    <a:pt x="7828" y="4344"/>
                  </a:cubicBezTo>
                  <a:cubicBezTo>
                    <a:pt x="8162" y="3159"/>
                    <a:pt x="7976" y="1897"/>
                    <a:pt x="7103" y="1004"/>
                  </a:cubicBezTo>
                  <a:cubicBezTo>
                    <a:pt x="5735" y="-386"/>
                    <a:pt x="3369" y="-326"/>
                    <a:pt x="1816" y="1143"/>
                  </a:cubicBezTo>
                  <a:cubicBezTo>
                    <a:pt x="270" y="2614"/>
                    <a:pt x="-724" y="5272"/>
                    <a:pt x="656" y="6836"/>
                  </a:cubicBezTo>
                  <a:cubicBezTo>
                    <a:pt x="2037" y="8394"/>
                    <a:pt x="3617" y="7444"/>
                    <a:pt x="4828" y="7172"/>
                  </a:cubicBezTo>
                  <a:cubicBezTo>
                    <a:pt x="4493" y="8358"/>
                    <a:pt x="3486" y="9461"/>
                    <a:pt x="4724" y="11013"/>
                  </a:cubicBezTo>
                  <a:cubicBezTo>
                    <a:pt x="5962" y="12569"/>
                    <a:pt x="7682" y="11626"/>
                    <a:pt x="8890" y="11349"/>
                  </a:cubicBezTo>
                  <a:cubicBezTo>
                    <a:pt x="8554" y="12535"/>
                    <a:pt x="7591" y="13747"/>
                    <a:pt x="8787" y="15190"/>
                  </a:cubicBezTo>
                  <a:cubicBezTo>
                    <a:pt x="9986" y="16629"/>
                    <a:pt x="11955" y="15862"/>
                    <a:pt x="13253" y="15463"/>
                  </a:cubicBezTo>
                  <a:cubicBezTo>
                    <a:pt x="12751" y="16743"/>
                    <a:pt x="11679" y="18116"/>
                    <a:pt x="13057" y="19667"/>
                  </a:cubicBezTo>
                  <a:cubicBezTo>
                    <a:pt x="14434" y="21214"/>
                    <a:pt x="17619" y="20495"/>
                    <a:pt x="19173" y="19026"/>
                  </a:cubicBezTo>
                  <a:cubicBezTo>
                    <a:pt x="20732" y="17558"/>
                    <a:pt x="20876" y="15231"/>
                    <a:pt x="19514" y="13841"/>
                  </a:cubicBezTo>
                  <a:cubicBezTo>
                    <a:pt x="18572" y="12884"/>
                    <a:pt x="17169" y="12662"/>
                    <a:pt x="15872" y="130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4" name="Shape 5046"/>
            <p:cNvSpPr/>
            <p:nvPr/>
          </p:nvSpPr>
          <p:spPr>
            <a:xfrm>
              <a:off x="148691" y="-1"/>
              <a:ext cx="318351" cy="20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16556" y="6246"/>
                  </a:moveTo>
                  <a:cubicBezTo>
                    <a:pt x="15973" y="6374"/>
                    <a:pt x="15255" y="5853"/>
                    <a:pt x="15255" y="5853"/>
                  </a:cubicBezTo>
                  <a:cubicBezTo>
                    <a:pt x="15255" y="5853"/>
                    <a:pt x="13718" y="3778"/>
                    <a:pt x="11992" y="1499"/>
                  </a:cubicBezTo>
                  <a:cubicBezTo>
                    <a:pt x="10590" y="-347"/>
                    <a:pt x="9853" y="-276"/>
                    <a:pt x="8830" y="576"/>
                  </a:cubicBezTo>
                  <a:cubicBezTo>
                    <a:pt x="7156" y="1968"/>
                    <a:pt x="3146" y="5499"/>
                    <a:pt x="1220" y="7323"/>
                  </a:cubicBezTo>
                  <a:cubicBezTo>
                    <a:pt x="508" y="7727"/>
                    <a:pt x="0" y="8793"/>
                    <a:pt x="0" y="10045"/>
                  </a:cubicBezTo>
                  <a:cubicBezTo>
                    <a:pt x="0" y="11646"/>
                    <a:pt x="826" y="12944"/>
                    <a:pt x="1848" y="12944"/>
                  </a:cubicBezTo>
                  <a:cubicBezTo>
                    <a:pt x="2242" y="12944"/>
                    <a:pt x="2606" y="12749"/>
                    <a:pt x="2905" y="12419"/>
                  </a:cubicBezTo>
                  <a:cubicBezTo>
                    <a:pt x="3750" y="11775"/>
                    <a:pt x="5755" y="10140"/>
                    <a:pt x="7104" y="9023"/>
                  </a:cubicBezTo>
                  <a:cubicBezTo>
                    <a:pt x="8582" y="7799"/>
                    <a:pt x="9501" y="9214"/>
                    <a:pt x="9501" y="9214"/>
                  </a:cubicBezTo>
                  <a:cubicBezTo>
                    <a:pt x="9501" y="9214"/>
                    <a:pt x="14841" y="17531"/>
                    <a:pt x="16343" y="19788"/>
                  </a:cubicBezTo>
                  <a:cubicBezTo>
                    <a:pt x="17318" y="21253"/>
                    <a:pt x="18660" y="20576"/>
                    <a:pt x="19089" y="20490"/>
                  </a:cubicBezTo>
                  <a:cubicBezTo>
                    <a:pt x="19516" y="20404"/>
                    <a:pt x="21600" y="19765"/>
                    <a:pt x="21600" y="19765"/>
                  </a:cubicBezTo>
                  <a:lnTo>
                    <a:pt x="21600" y="4512"/>
                  </a:lnTo>
                  <a:cubicBezTo>
                    <a:pt x="21600" y="4512"/>
                    <a:pt x="17770" y="5975"/>
                    <a:pt x="16556" y="62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15" name="Shape 5047"/>
            <p:cNvSpPr/>
            <p:nvPr/>
          </p:nvSpPr>
          <p:spPr>
            <a:xfrm>
              <a:off x="0" y="-1"/>
              <a:ext cx="381548" cy="34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69" extrusionOk="0">
                  <a:moveTo>
                    <a:pt x="21102" y="13431"/>
                  </a:moveTo>
                  <a:cubicBezTo>
                    <a:pt x="16344" y="7985"/>
                    <a:pt x="18584" y="10549"/>
                    <a:pt x="16015" y="7603"/>
                  </a:cubicBezTo>
                  <a:cubicBezTo>
                    <a:pt x="16015" y="7603"/>
                    <a:pt x="15240" y="6720"/>
                    <a:pt x="14221" y="7232"/>
                  </a:cubicBezTo>
                  <a:cubicBezTo>
                    <a:pt x="13507" y="7591"/>
                    <a:pt x="12584" y="8080"/>
                    <a:pt x="11890" y="8454"/>
                  </a:cubicBezTo>
                  <a:cubicBezTo>
                    <a:pt x="11125" y="8909"/>
                    <a:pt x="10460" y="9050"/>
                    <a:pt x="10321" y="9050"/>
                  </a:cubicBezTo>
                  <a:cubicBezTo>
                    <a:pt x="8849" y="9050"/>
                    <a:pt x="7654" y="7684"/>
                    <a:pt x="7654" y="5998"/>
                  </a:cubicBezTo>
                  <a:cubicBezTo>
                    <a:pt x="7654" y="4905"/>
                    <a:pt x="8160" y="3955"/>
                    <a:pt x="8916" y="3414"/>
                  </a:cubicBezTo>
                  <a:cubicBezTo>
                    <a:pt x="9979" y="2573"/>
                    <a:pt x="12425" y="1081"/>
                    <a:pt x="12425" y="1081"/>
                  </a:cubicBezTo>
                  <a:cubicBezTo>
                    <a:pt x="12425" y="1081"/>
                    <a:pt x="11682" y="0"/>
                    <a:pt x="10047" y="0"/>
                  </a:cubicBezTo>
                  <a:cubicBezTo>
                    <a:pt x="8415" y="0"/>
                    <a:pt x="5006" y="2560"/>
                    <a:pt x="5006" y="2560"/>
                  </a:cubicBezTo>
                  <a:cubicBezTo>
                    <a:pt x="5006" y="2560"/>
                    <a:pt x="4038" y="3269"/>
                    <a:pt x="2659" y="2629"/>
                  </a:cubicBezTo>
                  <a:lnTo>
                    <a:pt x="0" y="1571"/>
                  </a:lnTo>
                  <a:lnTo>
                    <a:pt x="0" y="12146"/>
                  </a:lnTo>
                  <a:cubicBezTo>
                    <a:pt x="0" y="12146"/>
                    <a:pt x="759" y="12401"/>
                    <a:pt x="1442" y="12717"/>
                  </a:cubicBezTo>
                  <a:cubicBezTo>
                    <a:pt x="1595" y="12216"/>
                    <a:pt x="1842" y="11750"/>
                    <a:pt x="2189" y="11367"/>
                  </a:cubicBezTo>
                  <a:cubicBezTo>
                    <a:pt x="3320" y="10134"/>
                    <a:pt x="5193" y="10120"/>
                    <a:pt x="6224" y="11333"/>
                  </a:cubicBezTo>
                  <a:cubicBezTo>
                    <a:pt x="6533" y="11700"/>
                    <a:pt x="6750" y="12143"/>
                    <a:pt x="6861" y="12626"/>
                  </a:cubicBezTo>
                  <a:cubicBezTo>
                    <a:pt x="7277" y="12773"/>
                    <a:pt x="7650" y="13031"/>
                    <a:pt x="7954" y="13389"/>
                  </a:cubicBezTo>
                  <a:cubicBezTo>
                    <a:pt x="8263" y="13753"/>
                    <a:pt x="8480" y="14197"/>
                    <a:pt x="8591" y="14682"/>
                  </a:cubicBezTo>
                  <a:cubicBezTo>
                    <a:pt x="9008" y="14830"/>
                    <a:pt x="9380" y="15087"/>
                    <a:pt x="9685" y="15445"/>
                  </a:cubicBezTo>
                  <a:cubicBezTo>
                    <a:pt x="10025" y="15846"/>
                    <a:pt x="10253" y="16335"/>
                    <a:pt x="10361" y="16864"/>
                  </a:cubicBezTo>
                  <a:cubicBezTo>
                    <a:pt x="10792" y="17008"/>
                    <a:pt x="11186" y="17274"/>
                    <a:pt x="11501" y="17648"/>
                  </a:cubicBezTo>
                  <a:cubicBezTo>
                    <a:pt x="12118" y="18373"/>
                    <a:pt x="12340" y="19359"/>
                    <a:pt x="12205" y="20312"/>
                  </a:cubicBezTo>
                  <a:lnTo>
                    <a:pt x="12205" y="20314"/>
                  </a:lnTo>
                  <a:cubicBezTo>
                    <a:pt x="12206" y="20316"/>
                    <a:pt x="12208" y="20317"/>
                    <a:pt x="12209" y="20318"/>
                  </a:cubicBezTo>
                  <a:cubicBezTo>
                    <a:pt x="12233" y="20347"/>
                    <a:pt x="12594" y="20815"/>
                    <a:pt x="12825" y="21077"/>
                  </a:cubicBezTo>
                  <a:cubicBezTo>
                    <a:pt x="13281" y="21600"/>
                    <a:pt x="14025" y="21599"/>
                    <a:pt x="14481" y="21077"/>
                  </a:cubicBezTo>
                  <a:cubicBezTo>
                    <a:pt x="14937" y="20555"/>
                    <a:pt x="14939" y="19703"/>
                    <a:pt x="14481" y="19180"/>
                  </a:cubicBezTo>
                  <a:cubicBezTo>
                    <a:pt x="14466" y="19164"/>
                    <a:pt x="14450" y="19150"/>
                    <a:pt x="14433" y="19135"/>
                  </a:cubicBezTo>
                  <a:cubicBezTo>
                    <a:pt x="14434" y="19131"/>
                    <a:pt x="14437" y="19127"/>
                    <a:pt x="14437" y="19124"/>
                  </a:cubicBezTo>
                  <a:cubicBezTo>
                    <a:pt x="12897" y="17360"/>
                    <a:pt x="12817" y="17234"/>
                    <a:pt x="12969" y="17058"/>
                  </a:cubicBezTo>
                  <a:cubicBezTo>
                    <a:pt x="13122" y="16884"/>
                    <a:pt x="13347" y="17269"/>
                    <a:pt x="15069" y="19243"/>
                  </a:cubicBezTo>
                  <a:cubicBezTo>
                    <a:pt x="15078" y="19251"/>
                    <a:pt x="15087" y="19258"/>
                    <a:pt x="15102" y="19265"/>
                  </a:cubicBezTo>
                  <a:cubicBezTo>
                    <a:pt x="15136" y="19320"/>
                    <a:pt x="15171" y="19375"/>
                    <a:pt x="15213" y="19425"/>
                  </a:cubicBezTo>
                  <a:cubicBezTo>
                    <a:pt x="15670" y="19949"/>
                    <a:pt x="16414" y="19948"/>
                    <a:pt x="16871" y="19425"/>
                  </a:cubicBezTo>
                  <a:cubicBezTo>
                    <a:pt x="17326" y="18902"/>
                    <a:pt x="17328" y="18051"/>
                    <a:pt x="16871" y="17527"/>
                  </a:cubicBezTo>
                  <a:cubicBezTo>
                    <a:pt x="16846" y="17500"/>
                    <a:pt x="16820" y="17478"/>
                    <a:pt x="16794" y="17455"/>
                  </a:cubicBezTo>
                  <a:cubicBezTo>
                    <a:pt x="16770" y="17423"/>
                    <a:pt x="16749" y="17394"/>
                    <a:pt x="16721" y="17363"/>
                  </a:cubicBezTo>
                  <a:cubicBezTo>
                    <a:pt x="15150" y="15565"/>
                    <a:pt x="14971" y="15222"/>
                    <a:pt x="15091" y="15085"/>
                  </a:cubicBezTo>
                  <a:cubicBezTo>
                    <a:pt x="15228" y="14928"/>
                    <a:pt x="15960" y="15849"/>
                    <a:pt x="17524" y="17637"/>
                  </a:cubicBezTo>
                  <a:cubicBezTo>
                    <a:pt x="17528" y="17637"/>
                    <a:pt x="17530" y="17635"/>
                    <a:pt x="17535" y="17635"/>
                  </a:cubicBezTo>
                  <a:cubicBezTo>
                    <a:pt x="17993" y="18115"/>
                    <a:pt x="18705" y="18102"/>
                    <a:pt x="19148" y="17596"/>
                  </a:cubicBezTo>
                  <a:cubicBezTo>
                    <a:pt x="19574" y="17107"/>
                    <a:pt x="19598" y="16334"/>
                    <a:pt x="19224" y="15807"/>
                  </a:cubicBezTo>
                  <a:cubicBezTo>
                    <a:pt x="19217" y="15771"/>
                    <a:pt x="19206" y="15741"/>
                    <a:pt x="19185" y="15718"/>
                  </a:cubicBezTo>
                  <a:cubicBezTo>
                    <a:pt x="17206" y="13450"/>
                    <a:pt x="17291" y="13416"/>
                    <a:pt x="17410" y="13280"/>
                  </a:cubicBezTo>
                  <a:cubicBezTo>
                    <a:pt x="17530" y="13143"/>
                    <a:pt x="17540" y="13132"/>
                    <a:pt x="19465" y="15338"/>
                  </a:cubicBezTo>
                  <a:cubicBezTo>
                    <a:pt x="19472" y="15347"/>
                    <a:pt x="19477" y="15357"/>
                    <a:pt x="19486" y="15366"/>
                  </a:cubicBezTo>
                  <a:cubicBezTo>
                    <a:pt x="19941" y="15890"/>
                    <a:pt x="20687" y="15888"/>
                    <a:pt x="21143" y="15366"/>
                  </a:cubicBezTo>
                  <a:cubicBezTo>
                    <a:pt x="21598" y="14843"/>
                    <a:pt x="21600" y="13991"/>
                    <a:pt x="21143" y="13468"/>
                  </a:cubicBezTo>
                  <a:cubicBezTo>
                    <a:pt x="21129" y="13455"/>
                    <a:pt x="21115" y="13445"/>
                    <a:pt x="21102" y="1343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grpSp>
        <p:nvGrpSpPr>
          <p:cNvPr id="4" name="Group 5051"/>
          <p:cNvGrpSpPr/>
          <p:nvPr/>
        </p:nvGrpSpPr>
        <p:grpSpPr>
          <a:xfrm>
            <a:off x="0" y="4285279"/>
            <a:ext cx="815413" cy="749027"/>
            <a:chOff x="0" y="0"/>
            <a:chExt cx="492831" cy="452708"/>
          </a:xfrm>
          <a:solidFill>
            <a:schemeClr val="bg1"/>
          </a:solidFill>
        </p:grpSpPr>
        <p:sp>
          <p:nvSpPr>
            <p:cNvPr id="24" name="Shape 5049"/>
            <p:cNvSpPr/>
            <p:nvPr/>
          </p:nvSpPr>
          <p:spPr>
            <a:xfrm>
              <a:off x="123687" y="-1"/>
              <a:ext cx="369145" cy="44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4836" y="0"/>
                    <a:pt x="0" y="3988"/>
                    <a:pt x="0" y="8906"/>
                  </a:cubicBezTo>
                  <a:cubicBezTo>
                    <a:pt x="0" y="13787"/>
                    <a:pt x="4761" y="17749"/>
                    <a:pt x="10661" y="17810"/>
                  </a:cubicBezTo>
                  <a:lnTo>
                    <a:pt x="10661" y="21600"/>
                  </a:lnTo>
                  <a:lnTo>
                    <a:pt x="18039" y="15514"/>
                  </a:lnTo>
                  <a:cubicBezTo>
                    <a:pt x="20227" y="13885"/>
                    <a:pt x="21600" y="11528"/>
                    <a:pt x="21600" y="8906"/>
                  </a:cubicBezTo>
                  <a:cubicBezTo>
                    <a:pt x="21597" y="3988"/>
                    <a:pt x="16762" y="0"/>
                    <a:pt x="1079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5" name="Shape 5050"/>
            <p:cNvSpPr/>
            <p:nvPr/>
          </p:nvSpPr>
          <p:spPr>
            <a:xfrm>
              <a:off x="0" y="111317"/>
              <a:ext cx="205551" cy="34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56" y="15912"/>
                  </a:moveTo>
                  <a:lnTo>
                    <a:pt x="15856" y="14493"/>
                  </a:lnTo>
                  <a:lnTo>
                    <a:pt x="13921" y="14479"/>
                  </a:lnTo>
                  <a:cubicBezTo>
                    <a:pt x="8401" y="14440"/>
                    <a:pt x="3914" y="11703"/>
                    <a:pt x="3914" y="8379"/>
                  </a:cubicBezTo>
                  <a:cubicBezTo>
                    <a:pt x="3914" y="5642"/>
                    <a:pt x="6925" y="3321"/>
                    <a:pt x="11052" y="2550"/>
                  </a:cubicBezTo>
                  <a:cubicBezTo>
                    <a:pt x="11292" y="1667"/>
                    <a:pt x="11679" y="815"/>
                    <a:pt x="12205" y="0"/>
                  </a:cubicBezTo>
                  <a:cubicBezTo>
                    <a:pt x="5328" y="546"/>
                    <a:pt x="0" y="4092"/>
                    <a:pt x="0" y="8379"/>
                  </a:cubicBezTo>
                  <a:cubicBezTo>
                    <a:pt x="0" y="12588"/>
                    <a:pt x="5205" y="16122"/>
                    <a:pt x="11937" y="16741"/>
                  </a:cubicBezTo>
                  <a:lnTo>
                    <a:pt x="11937" y="21600"/>
                  </a:lnTo>
                  <a:lnTo>
                    <a:pt x="21600" y="15786"/>
                  </a:lnTo>
                  <a:cubicBezTo>
                    <a:pt x="20443" y="15386"/>
                    <a:pt x="19358" y="14925"/>
                    <a:pt x="18346" y="14411"/>
                  </a:cubicBezTo>
                  <a:cubicBezTo>
                    <a:pt x="18346" y="14411"/>
                    <a:pt x="15856" y="15912"/>
                    <a:pt x="15856" y="159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2" name="Group 5048"/>
          <p:cNvGrpSpPr/>
          <p:nvPr/>
        </p:nvGrpSpPr>
        <p:grpSpPr>
          <a:xfrm>
            <a:off x="-19981" y="1700808"/>
            <a:ext cx="882056" cy="672075"/>
            <a:chOff x="0" y="0"/>
            <a:chExt cx="467041" cy="355858"/>
          </a:xfrm>
          <a:solidFill>
            <a:schemeClr val="bg1"/>
          </a:solidFill>
        </p:grpSpPr>
        <p:sp>
          <p:nvSpPr>
            <p:cNvPr id="13" name="Shape 5045"/>
            <p:cNvSpPr/>
            <p:nvPr/>
          </p:nvSpPr>
          <p:spPr>
            <a:xfrm>
              <a:off x="37172" y="193297"/>
              <a:ext cx="154495" cy="16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7" h="20533" extrusionOk="0">
                  <a:moveTo>
                    <a:pt x="15872" y="13063"/>
                  </a:moveTo>
                  <a:cubicBezTo>
                    <a:pt x="16375" y="11783"/>
                    <a:pt x="16204" y="10346"/>
                    <a:pt x="15238" y="9365"/>
                  </a:cubicBezTo>
                  <a:cubicBezTo>
                    <a:pt x="14369" y="8478"/>
                    <a:pt x="13107" y="8245"/>
                    <a:pt x="11896" y="8520"/>
                  </a:cubicBezTo>
                  <a:cubicBezTo>
                    <a:pt x="12232" y="7335"/>
                    <a:pt x="12046" y="6075"/>
                    <a:pt x="11171" y="5183"/>
                  </a:cubicBezTo>
                  <a:cubicBezTo>
                    <a:pt x="10299" y="4298"/>
                    <a:pt x="9040" y="4068"/>
                    <a:pt x="7828" y="4344"/>
                  </a:cubicBezTo>
                  <a:cubicBezTo>
                    <a:pt x="8162" y="3159"/>
                    <a:pt x="7976" y="1897"/>
                    <a:pt x="7103" y="1004"/>
                  </a:cubicBezTo>
                  <a:cubicBezTo>
                    <a:pt x="5735" y="-386"/>
                    <a:pt x="3369" y="-326"/>
                    <a:pt x="1816" y="1143"/>
                  </a:cubicBezTo>
                  <a:cubicBezTo>
                    <a:pt x="270" y="2614"/>
                    <a:pt x="-724" y="5272"/>
                    <a:pt x="656" y="6836"/>
                  </a:cubicBezTo>
                  <a:cubicBezTo>
                    <a:pt x="2037" y="8394"/>
                    <a:pt x="3617" y="7444"/>
                    <a:pt x="4828" y="7172"/>
                  </a:cubicBezTo>
                  <a:cubicBezTo>
                    <a:pt x="4493" y="8358"/>
                    <a:pt x="3486" y="9461"/>
                    <a:pt x="4724" y="11013"/>
                  </a:cubicBezTo>
                  <a:cubicBezTo>
                    <a:pt x="5962" y="12569"/>
                    <a:pt x="7682" y="11626"/>
                    <a:pt x="8890" y="11349"/>
                  </a:cubicBezTo>
                  <a:cubicBezTo>
                    <a:pt x="8554" y="12535"/>
                    <a:pt x="7591" y="13747"/>
                    <a:pt x="8787" y="15190"/>
                  </a:cubicBezTo>
                  <a:cubicBezTo>
                    <a:pt x="9986" y="16629"/>
                    <a:pt x="11955" y="15862"/>
                    <a:pt x="13253" y="15463"/>
                  </a:cubicBezTo>
                  <a:cubicBezTo>
                    <a:pt x="12751" y="16743"/>
                    <a:pt x="11679" y="18116"/>
                    <a:pt x="13057" y="19667"/>
                  </a:cubicBezTo>
                  <a:cubicBezTo>
                    <a:pt x="14434" y="21214"/>
                    <a:pt x="17619" y="20495"/>
                    <a:pt x="19173" y="19026"/>
                  </a:cubicBezTo>
                  <a:cubicBezTo>
                    <a:pt x="20732" y="17558"/>
                    <a:pt x="20876" y="15231"/>
                    <a:pt x="19514" y="13841"/>
                  </a:cubicBezTo>
                  <a:cubicBezTo>
                    <a:pt x="18572" y="12884"/>
                    <a:pt x="17169" y="12662"/>
                    <a:pt x="15872" y="130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Shape 5046"/>
            <p:cNvSpPr/>
            <p:nvPr/>
          </p:nvSpPr>
          <p:spPr>
            <a:xfrm>
              <a:off x="148691" y="-1"/>
              <a:ext cx="318351" cy="20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16556" y="6246"/>
                  </a:moveTo>
                  <a:cubicBezTo>
                    <a:pt x="15973" y="6374"/>
                    <a:pt x="15255" y="5853"/>
                    <a:pt x="15255" y="5853"/>
                  </a:cubicBezTo>
                  <a:cubicBezTo>
                    <a:pt x="15255" y="5853"/>
                    <a:pt x="13718" y="3778"/>
                    <a:pt x="11992" y="1499"/>
                  </a:cubicBezTo>
                  <a:cubicBezTo>
                    <a:pt x="10590" y="-347"/>
                    <a:pt x="9853" y="-276"/>
                    <a:pt x="8830" y="576"/>
                  </a:cubicBezTo>
                  <a:cubicBezTo>
                    <a:pt x="7156" y="1968"/>
                    <a:pt x="3146" y="5499"/>
                    <a:pt x="1220" y="7323"/>
                  </a:cubicBezTo>
                  <a:cubicBezTo>
                    <a:pt x="508" y="7727"/>
                    <a:pt x="0" y="8793"/>
                    <a:pt x="0" y="10045"/>
                  </a:cubicBezTo>
                  <a:cubicBezTo>
                    <a:pt x="0" y="11646"/>
                    <a:pt x="826" y="12944"/>
                    <a:pt x="1848" y="12944"/>
                  </a:cubicBezTo>
                  <a:cubicBezTo>
                    <a:pt x="2242" y="12944"/>
                    <a:pt x="2606" y="12749"/>
                    <a:pt x="2905" y="12419"/>
                  </a:cubicBezTo>
                  <a:cubicBezTo>
                    <a:pt x="3750" y="11775"/>
                    <a:pt x="5755" y="10140"/>
                    <a:pt x="7104" y="9023"/>
                  </a:cubicBezTo>
                  <a:cubicBezTo>
                    <a:pt x="8582" y="7799"/>
                    <a:pt x="9501" y="9214"/>
                    <a:pt x="9501" y="9214"/>
                  </a:cubicBezTo>
                  <a:cubicBezTo>
                    <a:pt x="9501" y="9214"/>
                    <a:pt x="14841" y="17531"/>
                    <a:pt x="16343" y="19788"/>
                  </a:cubicBezTo>
                  <a:cubicBezTo>
                    <a:pt x="17318" y="21253"/>
                    <a:pt x="18660" y="20576"/>
                    <a:pt x="19089" y="20490"/>
                  </a:cubicBezTo>
                  <a:cubicBezTo>
                    <a:pt x="19516" y="20404"/>
                    <a:pt x="21600" y="19765"/>
                    <a:pt x="21600" y="19765"/>
                  </a:cubicBezTo>
                  <a:lnTo>
                    <a:pt x="21600" y="4512"/>
                  </a:lnTo>
                  <a:cubicBezTo>
                    <a:pt x="21600" y="4512"/>
                    <a:pt x="17770" y="5975"/>
                    <a:pt x="16556" y="62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" name="Shape 5047"/>
            <p:cNvSpPr/>
            <p:nvPr/>
          </p:nvSpPr>
          <p:spPr>
            <a:xfrm>
              <a:off x="0" y="-1"/>
              <a:ext cx="381548" cy="34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69" extrusionOk="0">
                  <a:moveTo>
                    <a:pt x="21102" y="13431"/>
                  </a:moveTo>
                  <a:cubicBezTo>
                    <a:pt x="16344" y="7985"/>
                    <a:pt x="18584" y="10549"/>
                    <a:pt x="16015" y="7603"/>
                  </a:cubicBezTo>
                  <a:cubicBezTo>
                    <a:pt x="16015" y="7603"/>
                    <a:pt x="15240" y="6720"/>
                    <a:pt x="14221" y="7232"/>
                  </a:cubicBezTo>
                  <a:cubicBezTo>
                    <a:pt x="13507" y="7591"/>
                    <a:pt x="12584" y="8080"/>
                    <a:pt x="11890" y="8454"/>
                  </a:cubicBezTo>
                  <a:cubicBezTo>
                    <a:pt x="11125" y="8909"/>
                    <a:pt x="10460" y="9050"/>
                    <a:pt x="10321" y="9050"/>
                  </a:cubicBezTo>
                  <a:cubicBezTo>
                    <a:pt x="8849" y="9050"/>
                    <a:pt x="7654" y="7684"/>
                    <a:pt x="7654" y="5998"/>
                  </a:cubicBezTo>
                  <a:cubicBezTo>
                    <a:pt x="7654" y="4905"/>
                    <a:pt x="8160" y="3955"/>
                    <a:pt x="8916" y="3414"/>
                  </a:cubicBezTo>
                  <a:cubicBezTo>
                    <a:pt x="9979" y="2573"/>
                    <a:pt x="12425" y="1081"/>
                    <a:pt x="12425" y="1081"/>
                  </a:cubicBezTo>
                  <a:cubicBezTo>
                    <a:pt x="12425" y="1081"/>
                    <a:pt x="11682" y="0"/>
                    <a:pt x="10047" y="0"/>
                  </a:cubicBezTo>
                  <a:cubicBezTo>
                    <a:pt x="8415" y="0"/>
                    <a:pt x="5006" y="2560"/>
                    <a:pt x="5006" y="2560"/>
                  </a:cubicBezTo>
                  <a:cubicBezTo>
                    <a:pt x="5006" y="2560"/>
                    <a:pt x="4038" y="3269"/>
                    <a:pt x="2659" y="2629"/>
                  </a:cubicBezTo>
                  <a:lnTo>
                    <a:pt x="0" y="1571"/>
                  </a:lnTo>
                  <a:lnTo>
                    <a:pt x="0" y="12146"/>
                  </a:lnTo>
                  <a:cubicBezTo>
                    <a:pt x="0" y="12146"/>
                    <a:pt x="759" y="12401"/>
                    <a:pt x="1442" y="12717"/>
                  </a:cubicBezTo>
                  <a:cubicBezTo>
                    <a:pt x="1595" y="12216"/>
                    <a:pt x="1842" y="11750"/>
                    <a:pt x="2189" y="11367"/>
                  </a:cubicBezTo>
                  <a:cubicBezTo>
                    <a:pt x="3320" y="10134"/>
                    <a:pt x="5193" y="10120"/>
                    <a:pt x="6224" y="11333"/>
                  </a:cubicBezTo>
                  <a:cubicBezTo>
                    <a:pt x="6533" y="11700"/>
                    <a:pt x="6750" y="12143"/>
                    <a:pt x="6861" y="12626"/>
                  </a:cubicBezTo>
                  <a:cubicBezTo>
                    <a:pt x="7277" y="12773"/>
                    <a:pt x="7650" y="13031"/>
                    <a:pt x="7954" y="13389"/>
                  </a:cubicBezTo>
                  <a:cubicBezTo>
                    <a:pt x="8263" y="13753"/>
                    <a:pt x="8480" y="14197"/>
                    <a:pt x="8591" y="14682"/>
                  </a:cubicBezTo>
                  <a:cubicBezTo>
                    <a:pt x="9008" y="14830"/>
                    <a:pt x="9380" y="15087"/>
                    <a:pt x="9685" y="15445"/>
                  </a:cubicBezTo>
                  <a:cubicBezTo>
                    <a:pt x="10025" y="15846"/>
                    <a:pt x="10253" y="16335"/>
                    <a:pt x="10361" y="16864"/>
                  </a:cubicBezTo>
                  <a:cubicBezTo>
                    <a:pt x="10792" y="17008"/>
                    <a:pt x="11186" y="17274"/>
                    <a:pt x="11501" y="17648"/>
                  </a:cubicBezTo>
                  <a:cubicBezTo>
                    <a:pt x="12118" y="18373"/>
                    <a:pt x="12340" y="19359"/>
                    <a:pt x="12205" y="20312"/>
                  </a:cubicBezTo>
                  <a:lnTo>
                    <a:pt x="12205" y="20314"/>
                  </a:lnTo>
                  <a:cubicBezTo>
                    <a:pt x="12206" y="20316"/>
                    <a:pt x="12208" y="20317"/>
                    <a:pt x="12209" y="20318"/>
                  </a:cubicBezTo>
                  <a:cubicBezTo>
                    <a:pt x="12233" y="20347"/>
                    <a:pt x="12594" y="20815"/>
                    <a:pt x="12825" y="21077"/>
                  </a:cubicBezTo>
                  <a:cubicBezTo>
                    <a:pt x="13281" y="21600"/>
                    <a:pt x="14025" y="21599"/>
                    <a:pt x="14481" y="21077"/>
                  </a:cubicBezTo>
                  <a:cubicBezTo>
                    <a:pt x="14937" y="20555"/>
                    <a:pt x="14939" y="19703"/>
                    <a:pt x="14481" y="19180"/>
                  </a:cubicBezTo>
                  <a:cubicBezTo>
                    <a:pt x="14466" y="19164"/>
                    <a:pt x="14450" y="19150"/>
                    <a:pt x="14433" y="19135"/>
                  </a:cubicBezTo>
                  <a:cubicBezTo>
                    <a:pt x="14434" y="19131"/>
                    <a:pt x="14437" y="19127"/>
                    <a:pt x="14437" y="19124"/>
                  </a:cubicBezTo>
                  <a:cubicBezTo>
                    <a:pt x="12897" y="17360"/>
                    <a:pt x="12817" y="17234"/>
                    <a:pt x="12969" y="17058"/>
                  </a:cubicBezTo>
                  <a:cubicBezTo>
                    <a:pt x="13122" y="16884"/>
                    <a:pt x="13347" y="17269"/>
                    <a:pt x="15069" y="19243"/>
                  </a:cubicBezTo>
                  <a:cubicBezTo>
                    <a:pt x="15078" y="19251"/>
                    <a:pt x="15087" y="19258"/>
                    <a:pt x="15102" y="19265"/>
                  </a:cubicBezTo>
                  <a:cubicBezTo>
                    <a:pt x="15136" y="19320"/>
                    <a:pt x="15171" y="19375"/>
                    <a:pt x="15213" y="19425"/>
                  </a:cubicBezTo>
                  <a:cubicBezTo>
                    <a:pt x="15670" y="19949"/>
                    <a:pt x="16414" y="19948"/>
                    <a:pt x="16871" y="19425"/>
                  </a:cubicBezTo>
                  <a:cubicBezTo>
                    <a:pt x="17326" y="18902"/>
                    <a:pt x="17328" y="18051"/>
                    <a:pt x="16871" y="17527"/>
                  </a:cubicBezTo>
                  <a:cubicBezTo>
                    <a:pt x="16846" y="17500"/>
                    <a:pt x="16820" y="17478"/>
                    <a:pt x="16794" y="17455"/>
                  </a:cubicBezTo>
                  <a:cubicBezTo>
                    <a:pt x="16770" y="17423"/>
                    <a:pt x="16749" y="17394"/>
                    <a:pt x="16721" y="17363"/>
                  </a:cubicBezTo>
                  <a:cubicBezTo>
                    <a:pt x="15150" y="15565"/>
                    <a:pt x="14971" y="15222"/>
                    <a:pt x="15091" y="15085"/>
                  </a:cubicBezTo>
                  <a:cubicBezTo>
                    <a:pt x="15228" y="14928"/>
                    <a:pt x="15960" y="15849"/>
                    <a:pt x="17524" y="17637"/>
                  </a:cubicBezTo>
                  <a:cubicBezTo>
                    <a:pt x="17528" y="17637"/>
                    <a:pt x="17530" y="17635"/>
                    <a:pt x="17535" y="17635"/>
                  </a:cubicBezTo>
                  <a:cubicBezTo>
                    <a:pt x="17993" y="18115"/>
                    <a:pt x="18705" y="18102"/>
                    <a:pt x="19148" y="17596"/>
                  </a:cubicBezTo>
                  <a:cubicBezTo>
                    <a:pt x="19574" y="17107"/>
                    <a:pt x="19598" y="16334"/>
                    <a:pt x="19224" y="15807"/>
                  </a:cubicBezTo>
                  <a:cubicBezTo>
                    <a:pt x="19217" y="15771"/>
                    <a:pt x="19206" y="15741"/>
                    <a:pt x="19185" y="15718"/>
                  </a:cubicBezTo>
                  <a:cubicBezTo>
                    <a:pt x="17206" y="13450"/>
                    <a:pt x="17291" y="13416"/>
                    <a:pt x="17410" y="13280"/>
                  </a:cubicBezTo>
                  <a:cubicBezTo>
                    <a:pt x="17530" y="13143"/>
                    <a:pt x="17540" y="13132"/>
                    <a:pt x="19465" y="15338"/>
                  </a:cubicBezTo>
                  <a:cubicBezTo>
                    <a:pt x="19472" y="15347"/>
                    <a:pt x="19477" y="15357"/>
                    <a:pt x="19486" y="15366"/>
                  </a:cubicBezTo>
                  <a:cubicBezTo>
                    <a:pt x="19941" y="15890"/>
                    <a:pt x="20687" y="15888"/>
                    <a:pt x="21143" y="15366"/>
                  </a:cubicBezTo>
                  <a:cubicBezTo>
                    <a:pt x="21598" y="14843"/>
                    <a:pt x="21600" y="13991"/>
                    <a:pt x="21143" y="13468"/>
                  </a:cubicBezTo>
                  <a:cubicBezTo>
                    <a:pt x="21129" y="13455"/>
                    <a:pt x="21115" y="13445"/>
                    <a:pt x="21102" y="1343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4" name="Group 5051"/>
          <p:cNvGrpSpPr/>
          <p:nvPr/>
        </p:nvGrpSpPr>
        <p:grpSpPr>
          <a:xfrm>
            <a:off x="0" y="4285279"/>
            <a:ext cx="815413" cy="749027"/>
            <a:chOff x="0" y="0"/>
            <a:chExt cx="492831" cy="452708"/>
          </a:xfrm>
          <a:solidFill>
            <a:schemeClr val="bg1"/>
          </a:solidFill>
        </p:grpSpPr>
        <p:sp>
          <p:nvSpPr>
            <p:cNvPr id="24" name="Shape 5049"/>
            <p:cNvSpPr/>
            <p:nvPr/>
          </p:nvSpPr>
          <p:spPr>
            <a:xfrm>
              <a:off x="123687" y="-1"/>
              <a:ext cx="369145" cy="44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4836" y="0"/>
                    <a:pt x="0" y="3988"/>
                    <a:pt x="0" y="8906"/>
                  </a:cubicBezTo>
                  <a:cubicBezTo>
                    <a:pt x="0" y="13787"/>
                    <a:pt x="4761" y="17749"/>
                    <a:pt x="10661" y="17810"/>
                  </a:cubicBezTo>
                  <a:lnTo>
                    <a:pt x="10661" y="21600"/>
                  </a:lnTo>
                  <a:lnTo>
                    <a:pt x="18039" y="15514"/>
                  </a:lnTo>
                  <a:cubicBezTo>
                    <a:pt x="20227" y="13885"/>
                    <a:pt x="21600" y="11528"/>
                    <a:pt x="21600" y="8906"/>
                  </a:cubicBezTo>
                  <a:cubicBezTo>
                    <a:pt x="21597" y="3988"/>
                    <a:pt x="16762" y="0"/>
                    <a:pt x="1079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25" name="Shape 5050"/>
            <p:cNvSpPr/>
            <p:nvPr/>
          </p:nvSpPr>
          <p:spPr>
            <a:xfrm>
              <a:off x="0" y="111317"/>
              <a:ext cx="205551" cy="34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56" y="15912"/>
                  </a:moveTo>
                  <a:lnTo>
                    <a:pt x="15856" y="14493"/>
                  </a:lnTo>
                  <a:lnTo>
                    <a:pt x="13921" y="14479"/>
                  </a:lnTo>
                  <a:cubicBezTo>
                    <a:pt x="8401" y="14440"/>
                    <a:pt x="3914" y="11703"/>
                    <a:pt x="3914" y="8379"/>
                  </a:cubicBezTo>
                  <a:cubicBezTo>
                    <a:pt x="3914" y="5642"/>
                    <a:pt x="6925" y="3321"/>
                    <a:pt x="11052" y="2550"/>
                  </a:cubicBezTo>
                  <a:cubicBezTo>
                    <a:pt x="11292" y="1667"/>
                    <a:pt x="11679" y="815"/>
                    <a:pt x="12205" y="0"/>
                  </a:cubicBezTo>
                  <a:cubicBezTo>
                    <a:pt x="5328" y="546"/>
                    <a:pt x="0" y="4092"/>
                    <a:pt x="0" y="8379"/>
                  </a:cubicBezTo>
                  <a:cubicBezTo>
                    <a:pt x="0" y="12588"/>
                    <a:pt x="5205" y="16122"/>
                    <a:pt x="11937" y="16741"/>
                  </a:cubicBezTo>
                  <a:lnTo>
                    <a:pt x="11937" y="21600"/>
                  </a:lnTo>
                  <a:lnTo>
                    <a:pt x="21600" y="15786"/>
                  </a:lnTo>
                  <a:cubicBezTo>
                    <a:pt x="20443" y="15386"/>
                    <a:pt x="19358" y="14925"/>
                    <a:pt x="18346" y="14411"/>
                  </a:cubicBezTo>
                  <a:cubicBezTo>
                    <a:pt x="18346" y="14411"/>
                    <a:pt x="15856" y="15912"/>
                    <a:pt x="15856" y="159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 cstate="print"/>
          <a:srcRect l="1965" t="5874" r="2592" b="53666"/>
          <a:stretch>
            <a:fillRect/>
          </a:stretch>
        </p:blipFill>
        <p:spPr bwMode="auto">
          <a:xfrm>
            <a:off x="5283200" y="3374573"/>
            <a:ext cx="4934857" cy="313508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957944" y="4775200"/>
            <a:ext cx="4412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Спортивное мероприятие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«Ну</a:t>
            </a:r>
            <a:r>
              <a:rPr lang="en-US" sz="2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</a:t>
            </a:r>
            <a:r>
              <a:rPr lang="ru-RU" sz="28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папы!»</a:t>
            </a:r>
          </a:p>
        </p:txBody>
      </p:sp>
      <p:pic>
        <p:nvPicPr>
          <p:cNvPr id="6146" name="Picture 2" descr="D:\foto\Коллектив МБДОУ62\фото с родителями\IMG-20190220-WA0018.jpg"/>
          <p:cNvPicPr>
            <a:picLocks noChangeAspect="1" noChangeArrowheads="1"/>
          </p:cNvPicPr>
          <p:nvPr/>
        </p:nvPicPr>
        <p:blipFill>
          <a:blip r:embed="rId3"/>
          <a:srcRect l="31905" t="13333" r="38452"/>
          <a:stretch>
            <a:fillRect/>
          </a:stretch>
        </p:blipFill>
        <p:spPr bwMode="auto">
          <a:xfrm>
            <a:off x="10247086" y="3340122"/>
            <a:ext cx="1944914" cy="319856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D:\foto\Коллектив МБДОУ62\фото с родителями\IMG-20190220-WA0066.jpg"/>
          <p:cNvPicPr>
            <a:picLocks noChangeAspect="1" noChangeArrowheads="1"/>
          </p:cNvPicPr>
          <p:nvPr/>
        </p:nvPicPr>
        <p:blipFill>
          <a:blip r:embed="rId4"/>
          <a:srcRect t="21791"/>
          <a:stretch>
            <a:fillRect/>
          </a:stretch>
        </p:blipFill>
        <p:spPr bwMode="auto">
          <a:xfrm>
            <a:off x="7257143" y="246744"/>
            <a:ext cx="4934857" cy="289462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D:\foto\Коллектив МБДОУ62\фото с родителями\IMG-20190220-WA0085.jpg"/>
          <p:cNvPicPr>
            <a:picLocks noChangeAspect="1" noChangeArrowheads="1"/>
          </p:cNvPicPr>
          <p:nvPr/>
        </p:nvPicPr>
        <p:blipFill>
          <a:blip r:embed="rId5"/>
          <a:srcRect l="11058" t="9735" b="31852"/>
          <a:stretch>
            <a:fillRect/>
          </a:stretch>
        </p:blipFill>
        <p:spPr bwMode="auto">
          <a:xfrm>
            <a:off x="1001487" y="493486"/>
            <a:ext cx="4499427" cy="422365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foto\Коллектив МБДОУ62\фото с родителями\IMG-20190220-WA0051.jpg"/>
          <p:cNvPicPr>
            <a:picLocks noChangeAspect="1" noChangeArrowheads="1"/>
          </p:cNvPicPr>
          <p:nvPr/>
        </p:nvPicPr>
        <p:blipFill>
          <a:blip r:embed="rId6"/>
          <a:srcRect l="20135" t="13102"/>
          <a:stretch>
            <a:fillRect/>
          </a:stretch>
        </p:blipFill>
        <p:spPr bwMode="auto">
          <a:xfrm>
            <a:off x="5500913" y="246742"/>
            <a:ext cx="1980935" cy="287382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foto\Коллектив МБДОУ62\фото с родителями\hello_html_11b531b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1930" y="2336800"/>
            <a:ext cx="6740070" cy="1385359"/>
          </a:xfrm>
          <a:prstGeom prst="rect">
            <a:avLst/>
          </a:prstGeom>
          <a:noFill/>
        </p:spPr>
      </p:pic>
      <p:grpSp>
        <p:nvGrpSpPr>
          <p:cNvPr id="21" name="Group 1452"/>
          <p:cNvGrpSpPr/>
          <p:nvPr/>
        </p:nvGrpSpPr>
        <p:grpSpPr>
          <a:xfrm>
            <a:off x="0" y="365835"/>
            <a:ext cx="962512" cy="962473"/>
            <a:chOff x="-5" y="-5"/>
            <a:chExt cx="369076" cy="369061"/>
          </a:xfrm>
        </p:grpSpPr>
        <p:sp>
          <p:nvSpPr>
            <p:cNvPr id="22" name="Shape 1450"/>
            <p:cNvSpPr/>
            <p:nvPr/>
          </p:nvSpPr>
          <p:spPr>
            <a:xfrm>
              <a:off x="-5" y="-5"/>
              <a:ext cx="369061" cy="369061"/>
            </a:xfrm>
            <a:prstGeom prst="ellipse">
              <a:avLst/>
            </a:prstGeom>
            <a:solidFill>
              <a:srgbClr val="9F5FCF"/>
            </a:solidFill>
            <a:ln w="12700" cap="flat">
              <a:noFill/>
              <a:miter lim="400000"/>
            </a:ln>
            <a:effectLst>
              <a:outerShdw dist="38100" dir="2700000" rotWithShape="0">
                <a:srgbClr val="008B6D"/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 1451"/>
            <p:cNvSpPr/>
            <p:nvPr/>
          </p:nvSpPr>
          <p:spPr>
            <a:xfrm>
              <a:off x="-1" y="92015"/>
              <a:ext cx="369072" cy="18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120000"/>
                </a:lnSpc>
                <a:defRPr sz="1300">
                  <a:solidFill>
                    <a:srgbClr val="FFFFFF"/>
                  </a:solidFill>
                </a:defRPr>
              </a:lvl1pPr>
            </a:lstStyle>
            <a:p>
              <a:r>
                <a:rPr sz="2800" dirty="0"/>
                <a:t>02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  <p:bldP spid="21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1424" cy="6858000"/>
          </a:xfrm>
          <a:prstGeom prst="rect">
            <a:avLst/>
          </a:prstGeom>
          <a:solidFill>
            <a:srgbClr val="9F5FCF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grpSp>
        <p:nvGrpSpPr>
          <p:cNvPr id="2" name="Group 5048"/>
          <p:cNvGrpSpPr/>
          <p:nvPr/>
        </p:nvGrpSpPr>
        <p:grpSpPr>
          <a:xfrm>
            <a:off x="-19981" y="1700808"/>
            <a:ext cx="882056" cy="672075"/>
            <a:chOff x="0" y="0"/>
            <a:chExt cx="467041" cy="355858"/>
          </a:xfrm>
          <a:solidFill>
            <a:schemeClr val="bg1"/>
          </a:solidFill>
        </p:grpSpPr>
        <p:sp>
          <p:nvSpPr>
            <p:cNvPr id="13" name="Shape 5045"/>
            <p:cNvSpPr/>
            <p:nvPr/>
          </p:nvSpPr>
          <p:spPr>
            <a:xfrm>
              <a:off x="37172" y="193297"/>
              <a:ext cx="154495" cy="162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7" h="20533" extrusionOk="0">
                  <a:moveTo>
                    <a:pt x="15872" y="13063"/>
                  </a:moveTo>
                  <a:cubicBezTo>
                    <a:pt x="16375" y="11783"/>
                    <a:pt x="16204" y="10346"/>
                    <a:pt x="15238" y="9365"/>
                  </a:cubicBezTo>
                  <a:cubicBezTo>
                    <a:pt x="14369" y="8478"/>
                    <a:pt x="13107" y="8245"/>
                    <a:pt x="11896" y="8520"/>
                  </a:cubicBezTo>
                  <a:cubicBezTo>
                    <a:pt x="12232" y="7335"/>
                    <a:pt x="12046" y="6075"/>
                    <a:pt x="11171" y="5183"/>
                  </a:cubicBezTo>
                  <a:cubicBezTo>
                    <a:pt x="10299" y="4298"/>
                    <a:pt x="9040" y="4068"/>
                    <a:pt x="7828" y="4344"/>
                  </a:cubicBezTo>
                  <a:cubicBezTo>
                    <a:pt x="8162" y="3159"/>
                    <a:pt x="7976" y="1897"/>
                    <a:pt x="7103" y="1004"/>
                  </a:cubicBezTo>
                  <a:cubicBezTo>
                    <a:pt x="5735" y="-386"/>
                    <a:pt x="3369" y="-326"/>
                    <a:pt x="1816" y="1143"/>
                  </a:cubicBezTo>
                  <a:cubicBezTo>
                    <a:pt x="270" y="2614"/>
                    <a:pt x="-724" y="5272"/>
                    <a:pt x="656" y="6836"/>
                  </a:cubicBezTo>
                  <a:cubicBezTo>
                    <a:pt x="2037" y="8394"/>
                    <a:pt x="3617" y="7444"/>
                    <a:pt x="4828" y="7172"/>
                  </a:cubicBezTo>
                  <a:cubicBezTo>
                    <a:pt x="4493" y="8358"/>
                    <a:pt x="3486" y="9461"/>
                    <a:pt x="4724" y="11013"/>
                  </a:cubicBezTo>
                  <a:cubicBezTo>
                    <a:pt x="5962" y="12569"/>
                    <a:pt x="7682" y="11626"/>
                    <a:pt x="8890" y="11349"/>
                  </a:cubicBezTo>
                  <a:cubicBezTo>
                    <a:pt x="8554" y="12535"/>
                    <a:pt x="7591" y="13747"/>
                    <a:pt x="8787" y="15190"/>
                  </a:cubicBezTo>
                  <a:cubicBezTo>
                    <a:pt x="9986" y="16629"/>
                    <a:pt x="11955" y="15862"/>
                    <a:pt x="13253" y="15463"/>
                  </a:cubicBezTo>
                  <a:cubicBezTo>
                    <a:pt x="12751" y="16743"/>
                    <a:pt x="11679" y="18116"/>
                    <a:pt x="13057" y="19667"/>
                  </a:cubicBezTo>
                  <a:cubicBezTo>
                    <a:pt x="14434" y="21214"/>
                    <a:pt x="17619" y="20495"/>
                    <a:pt x="19173" y="19026"/>
                  </a:cubicBezTo>
                  <a:cubicBezTo>
                    <a:pt x="20732" y="17558"/>
                    <a:pt x="20876" y="15231"/>
                    <a:pt x="19514" y="13841"/>
                  </a:cubicBezTo>
                  <a:cubicBezTo>
                    <a:pt x="18572" y="12884"/>
                    <a:pt x="17169" y="12662"/>
                    <a:pt x="15872" y="130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4" name="Shape 5046"/>
            <p:cNvSpPr/>
            <p:nvPr/>
          </p:nvSpPr>
          <p:spPr>
            <a:xfrm>
              <a:off x="148691" y="-1"/>
              <a:ext cx="318351" cy="20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21" extrusionOk="0">
                  <a:moveTo>
                    <a:pt x="16556" y="6246"/>
                  </a:moveTo>
                  <a:cubicBezTo>
                    <a:pt x="15973" y="6374"/>
                    <a:pt x="15255" y="5853"/>
                    <a:pt x="15255" y="5853"/>
                  </a:cubicBezTo>
                  <a:cubicBezTo>
                    <a:pt x="15255" y="5853"/>
                    <a:pt x="13718" y="3778"/>
                    <a:pt x="11992" y="1499"/>
                  </a:cubicBezTo>
                  <a:cubicBezTo>
                    <a:pt x="10590" y="-347"/>
                    <a:pt x="9853" y="-276"/>
                    <a:pt x="8830" y="576"/>
                  </a:cubicBezTo>
                  <a:cubicBezTo>
                    <a:pt x="7156" y="1968"/>
                    <a:pt x="3146" y="5499"/>
                    <a:pt x="1220" y="7323"/>
                  </a:cubicBezTo>
                  <a:cubicBezTo>
                    <a:pt x="508" y="7727"/>
                    <a:pt x="0" y="8793"/>
                    <a:pt x="0" y="10045"/>
                  </a:cubicBezTo>
                  <a:cubicBezTo>
                    <a:pt x="0" y="11646"/>
                    <a:pt x="826" y="12944"/>
                    <a:pt x="1848" y="12944"/>
                  </a:cubicBezTo>
                  <a:cubicBezTo>
                    <a:pt x="2242" y="12944"/>
                    <a:pt x="2606" y="12749"/>
                    <a:pt x="2905" y="12419"/>
                  </a:cubicBezTo>
                  <a:cubicBezTo>
                    <a:pt x="3750" y="11775"/>
                    <a:pt x="5755" y="10140"/>
                    <a:pt x="7104" y="9023"/>
                  </a:cubicBezTo>
                  <a:cubicBezTo>
                    <a:pt x="8582" y="7799"/>
                    <a:pt x="9501" y="9214"/>
                    <a:pt x="9501" y="9214"/>
                  </a:cubicBezTo>
                  <a:cubicBezTo>
                    <a:pt x="9501" y="9214"/>
                    <a:pt x="14841" y="17531"/>
                    <a:pt x="16343" y="19788"/>
                  </a:cubicBezTo>
                  <a:cubicBezTo>
                    <a:pt x="17318" y="21253"/>
                    <a:pt x="18660" y="20576"/>
                    <a:pt x="19089" y="20490"/>
                  </a:cubicBezTo>
                  <a:cubicBezTo>
                    <a:pt x="19516" y="20404"/>
                    <a:pt x="21600" y="19765"/>
                    <a:pt x="21600" y="19765"/>
                  </a:cubicBezTo>
                  <a:lnTo>
                    <a:pt x="21600" y="4512"/>
                  </a:lnTo>
                  <a:cubicBezTo>
                    <a:pt x="21600" y="4512"/>
                    <a:pt x="17770" y="5975"/>
                    <a:pt x="16556" y="624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15" name="Shape 5047"/>
            <p:cNvSpPr/>
            <p:nvPr/>
          </p:nvSpPr>
          <p:spPr>
            <a:xfrm>
              <a:off x="0" y="-1"/>
              <a:ext cx="381548" cy="345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469" extrusionOk="0">
                  <a:moveTo>
                    <a:pt x="21102" y="13431"/>
                  </a:moveTo>
                  <a:cubicBezTo>
                    <a:pt x="16344" y="7985"/>
                    <a:pt x="18584" y="10549"/>
                    <a:pt x="16015" y="7603"/>
                  </a:cubicBezTo>
                  <a:cubicBezTo>
                    <a:pt x="16015" y="7603"/>
                    <a:pt x="15240" y="6720"/>
                    <a:pt x="14221" y="7232"/>
                  </a:cubicBezTo>
                  <a:cubicBezTo>
                    <a:pt x="13507" y="7591"/>
                    <a:pt x="12584" y="8080"/>
                    <a:pt x="11890" y="8454"/>
                  </a:cubicBezTo>
                  <a:cubicBezTo>
                    <a:pt x="11125" y="8909"/>
                    <a:pt x="10460" y="9050"/>
                    <a:pt x="10321" y="9050"/>
                  </a:cubicBezTo>
                  <a:cubicBezTo>
                    <a:pt x="8849" y="9050"/>
                    <a:pt x="7654" y="7684"/>
                    <a:pt x="7654" y="5998"/>
                  </a:cubicBezTo>
                  <a:cubicBezTo>
                    <a:pt x="7654" y="4905"/>
                    <a:pt x="8160" y="3955"/>
                    <a:pt x="8916" y="3414"/>
                  </a:cubicBezTo>
                  <a:cubicBezTo>
                    <a:pt x="9979" y="2573"/>
                    <a:pt x="12425" y="1081"/>
                    <a:pt x="12425" y="1081"/>
                  </a:cubicBezTo>
                  <a:cubicBezTo>
                    <a:pt x="12425" y="1081"/>
                    <a:pt x="11682" y="0"/>
                    <a:pt x="10047" y="0"/>
                  </a:cubicBezTo>
                  <a:cubicBezTo>
                    <a:pt x="8415" y="0"/>
                    <a:pt x="5006" y="2560"/>
                    <a:pt x="5006" y="2560"/>
                  </a:cubicBezTo>
                  <a:cubicBezTo>
                    <a:pt x="5006" y="2560"/>
                    <a:pt x="4038" y="3269"/>
                    <a:pt x="2659" y="2629"/>
                  </a:cubicBezTo>
                  <a:lnTo>
                    <a:pt x="0" y="1571"/>
                  </a:lnTo>
                  <a:lnTo>
                    <a:pt x="0" y="12146"/>
                  </a:lnTo>
                  <a:cubicBezTo>
                    <a:pt x="0" y="12146"/>
                    <a:pt x="759" y="12401"/>
                    <a:pt x="1442" y="12717"/>
                  </a:cubicBezTo>
                  <a:cubicBezTo>
                    <a:pt x="1595" y="12216"/>
                    <a:pt x="1842" y="11750"/>
                    <a:pt x="2189" y="11367"/>
                  </a:cubicBezTo>
                  <a:cubicBezTo>
                    <a:pt x="3320" y="10134"/>
                    <a:pt x="5193" y="10120"/>
                    <a:pt x="6224" y="11333"/>
                  </a:cubicBezTo>
                  <a:cubicBezTo>
                    <a:pt x="6533" y="11700"/>
                    <a:pt x="6750" y="12143"/>
                    <a:pt x="6861" y="12626"/>
                  </a:cubicBezTo>
                  <a:cubicBezTo>
                    <a:pt x="7277" y="12773"/>
                    <a:pt x="7650" y="13031"/>
                    <a:pt x="7954" y="13389"/>
                  </a:cubicBezTo>
                  <a:cubicBezTo>
                    <a:pt x="8263" y="13753"/>
                    <a:pt x="8480" y="14197"/>
                    <a:pt x="8591" y="14682"/>
                  </a:cubicBezTo>
                  <a:cubicBezTo>
                    <a:pt x="9008" y="14830"/>
                    <a:pt x="9380" y="15087"/>
                    <a:pt x="9685" y="15445"/>
                  </a:cubicBezTo>
                  <a:cubicBezTo>
                    <a:pt x="10025" y="15846"/>
                    <a:pt x="10253" y="16335"/>
                    <a:pt x="10361" y="16864"/>
                  </a:cubicBezTo>
                  <a:cubicBezTo>
                    <a:pt x="10792" y="17008"/>
                    <a:pt x="11186" y="17274"/>
                    <a:pt x="11501" y="17648"/>
                  </a:cubicBezTo>
                  <a:cubicBezTo>
                    <a:pt x="12118" y="18373"/>
                    <a:pt x="12340" y="19359"/>
                    <a:pt x="12205" y="20312"/>
                  </a:cubicBezTo>
                  <a:lnTo>
                    <a:pt x="12205" y="20314"/>
                  </a:lnTo>
                  <a:cubicBezTo>
                    <a:pt x="12206" y="20316"/>
                    <a:pt x="12208" y="20317"/>
                    <a:pt x="12209" y="20318"/>
                  </a:cubicBezTo>
                  <a:cubicBezTo>
                    <a:pt x="12233" y="20347"/>
                    <a:pt x="12594" y="20815"/>
                    <a:pt x="12825" y="21077"/>
                  </a:cubicBezTo>
                  <a:cubicBezTo>
                    <a:pt x="13281" y="21600"/>
                    <a:pt x="14025" y="21599"/>
                    <a:pt x="14481" y="21077"/>
                  </a:cubicBezTo>
                  <a:cubicBezTo>
                    <a:pt x="14937" y="20555"/>
                    <a:pt x="14939" y="19703"/>
                    <a:pt x="14481" y="19180"/>
                  </a:cubicBezTo>
                  <a:cubicBezTo>
                    <a:pt x="14466" y="19164"/>
                    <a:pt x="14450" y="19150"/>
                    <a:pt x="14433" y="19135"/>
                  </a:cubicBezTo>
                  <a:cubicBezTo>
                    <a:pt x="14434" y="19131"/>
                    <a:pt x="14437" y="19127"/>
                    <a:pt x="14437" y="19124"/>
                  </a:cubicBezTo>
                  <a:cubicBezTo>
                    <a:pt x="12897" y="17360"/>
                    <a:pt x="12817" y="17234"/>
                    <a:pt x="12969" y="17058"/>
                  </a:cubicBezTo>
                  <a:cubicBezTo>
                    <a:pt x="13122" y="16884"/>
                    <a:pt x="13347" y="17269"/>
                    <a:pt x="15069" y="19243"/>
                  </a:cubicBezTo>
                  <a:cubicBezTo>
                    <a:pt x="15078" y="19251"/>
                    <a:pt x="15087" y="19258"/>
                    <a:pt x="15102" y="19265"/>
                  </a:cubicBezTo>
                  <a:cubicBezTo>
                    <a:pt x="15136" y="19320"/>
                    <a:pt x="15171" y="19375"/>
                    <a:pt x="15213" y="19425"/>
                  </a:cubicBezTo>
                  <a:cubicBezTo>
                    <a:pt x="15670" y="19949"/>
                    <a:pt x="16414" y="19948"/>
                    <a:pt x="16871" y="19425"/>
                  </a:cubicBezTo>
                  <a:cubicBezTo>
                    <a:pt x="17326" y="18902"/>
                    <a:pt x="17328" y="18051"/>
                    <a:pt x="16871" y="17527"/>
                  </a:cubicBezTo>
                  <a:cubicBezTo>
                    <a:pt x="16846" y="17500"/>
                    <a:pt x="16820" y="17478"/>
                    <a:pt x="16794" y="17455"/>
                  </a:cubicBezTo>
                  <a:cubicBezTo>
                    <a:pt x="16770" y="17423"/>
                    <a:pt x="16749" y="17394"/>
                    <a:pt x="16721" y="17363"/>
                  </a:cubicBezTo>
                  <a:cubicBezTo>
                    <a:pt x="15150" y="15565"/>
                    <a:pt x="14971" y="15222"/>
                    <a:pt x="15091" y="15085"/>
                  </a:cubicBezTo>
                  <a:cubicBezTo>
                    <a:pt x="15228" y="14928"/>
                    <a:pt x="15960" y="15849"/>
                    <a:pt x="17524" y="17637"/>
                  </a:cubicBezTo>
                  <a:cubicBezTo>
                    <a:pt x="17528" y="17637"/>
                    <a:pt x="17530" y="17635"/>
                    <a:pt x="17535" y="17635"/>
                  </a:cubicBezTo>
                  <a:cubicBezTo>
                    <a:pt x="17993" y="18115"/>
                    <a:pt x="18705" y="18102"/>
                    <a:pt x="19148" y="17596"/>
                  </a:cubicBezTo>
                  <a:cubicBezTo>
                    <a:pt x="19574" y="17107"/>
                    <a:pt x="19598" y="16334"/>
                    <a:pt x="19224" y="15807"/>
                  </a:cubicBezTo>
                  <a:cubicBezTo>
                    <a:pt x="19217" y="15771"/>
                    <a:pt x="19206" y="15741"/>
                    <a:pt x="19185" y="15718"/>
                  </a:cubicBezTo>
                  <a:cubicBezTo>
                    <a:pt x="17206" y="13450"/>
                    <a:pt x="17291" y="13416"/>
                    <a:pt x="17410" y="13280"/>
                  </a:cubicBezTo>
                  <a:cubicBezTo>
                    <a:pt x="17530" y="13143"/>
                    <a:pt x="17540" y="13132"/>
                    <a:pt x="19465" y="15338"/>
                  </a:cubicBezTo>
                  <a:cubicBezTo>
                    <a:pt x="19472" y="15347"/>
                    <a:pt x="19477" y="15357"/>
                    <a:pt x="19486" y="15366"/>
                  </a:cubicBezTo>
                  <a:cubicBezTo>
                    <a:pt x="19941" y="15890"/>
                    <a:pt x="20687" y="15888"/>
                    <a:pt x="21143" y="15366"/>
                  </a:cubicBezTo>
                  <a:cubicBezTo>
                    <a:pt x="21598" y="14843"/>
                    <a:pt x="21600" y="13991"/>
                    <a:pt x="21143" y="13468"/>
                  </a:cubicBezTo>
                  <a:cubicBezTo>
                    <a:pt x="21129" y="13455"/>
                    <a:pt x="21115" y="13445"/>
                    <a:pt x="21102" y="13431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grpSp>
        <p:nvGrpSpPr>
          <p:cNvPr id="4" name="Group 5051"/>
          <p:cNvGrpSpPr/>
          <p:nvPr/>
        </p:nvGrpSpPr>
        <p:grpSpPr>
          <a:xfrm>
            <a:off x="0" y="4285279"/>
            <a:ext cx="815413" cy="749027"/>
            <a:chOff x="0" y="0"/>
            <a:chExt cx="492831" cy="452708"/>
          </a:xfrm>
          <a:solidFill>
            <a:schemeClr val="bg1"/>
          </a:solidFill>
        </p:grpSpPr>
        <p:sp>
          <p:nvSpPr>
            <p:cNvPr id="24" name="Shape 5049"/>
            <p:cNvSpPr/>
            <p:nvPr/>
          </p:nvSpPr>
          <p:spPr>
            <a:xfrm>
              <a:off x="123687" y="-1"/>
              <a:ext cx="369145" cy="44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cubicBezTo>
                    <a:pt x="4836" y="0"/>
                    <a:pt x="0" y="3988"/>
                    <a:pt x="0" y="8906"/>
                  </a:cubicBezTo>
                  <a:cubicBezTo>
                    <a:pt x="0" y="13787"/>
                    <a:pt x="4761" y="17749"/>
                    <a:pt x="10661" y="17810"/>
                  </a:cubicBezTo>
                  <a:lnTo>
                    <a:pt x="10661" y="21600"/>
                  </a:lnTo>
                  <a:lnTo>
                    <a:pt x="18039" y="15514"/>
                  </a:lnTo>
                  <a:cubicBezTo>
                    <a:pt x="20227" y="13885"/>
                    <a:pt x="21600" y="11528"/>
                    <a:pt x="21600" y="8906"/>
                  </a:cubicBezTo>
                  <a:cubicBezTo>
                    <a:pt x="21597" y="3988"/>
                    <a:pt x="16762" y="0"/>
                    <a:pt x="10798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  <p:sp>
          <p:nvSpPr>
            <p:cNvPr id="25" name="Shape 5050"/>
            <p:cNvSpPr/>
            <p:nvPr/>
          </p:nvSpPr>
          <p:spPr>
            <a:xfrm>
              <a:off x="0" y="111317"/>
              <a:ext cx="205551" cy="34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56" y="15912"/>
                  </a:moveTo>
                  <a:lnTo>
                    <a:pt x="15856" y="14493"/>
                  </a:lnTo>
                  <a:lnTo>
                    <a:pt x="13921" y="14479"/>
                  </a:lnTo>
                  <a:cubicBezTo>
                    <a:pt x="8401" y="14440"/>
                    <a:pt x="3914" y="11703"/>
                    <a:pt x="3914" y="8379"/>
                  </a:cubicBezTo>
                  <a:cubicBezTo>
                    <a:pt x="3914" y="5642"/>
                    <a:pt x="6925" y="3321"/>
                    <a:pt x="11052" y="2550"/>
                  </a:cubicBezTo>
                  <a:cubicBezTo>
                    <a:pt x="11292" y="1667"/>
                    <a:pt x="11679" y="815"/>
                    <a:pt x="12205" y="0"/>
                  </a:cubicBezTo>
                  <a:cubicBezTo>
                    <a:pt x="5328" y="546"/>
                    <a:pt x="0" y="4092"/>
                    <a:pt x="0" y="8379"/>
                  </a:cubicBezTo>
                  <a:cubicBezTo>
                    <a:pt x="0" y="12588"/>
                    <a:pt x="5205" y="16122"/>
                    <a:pt x="11937" y="16741"/>
                  </a:cubicBezTo>
                  <a:lnTo>
                    <a:pt x="11937" y="21600"/>
                  </a:lnTo>
                  <a:lnTo>
                    <a:pt x="21600" y="15786"/>
                  </a:lnTo>
                  <a:cubicBezTo>
                    <a:pt x="20443" y="15386"/>
                    <a:pt x="19358" y="14925"/>
                    <a:pt x="18346" y="14411"/>
                  </a:cubicBezTo>
                  <a:cubicBezTo>
                    <a:pt x="18346" y="14411"/>
                    <a:pt x="15856" y="15912"/>
                    <a:pt x="15856" y="1591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94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/>
            </a:p>
          </p:txBody>
        </p:sp>
      </p:grpSp>
      <p:pic>
        <p:nvPicPr>
          <p:cNvPr id="5122" name="Picture 2" descr="D:\foto\Коллектив МБДОУ62\фото с родителями\TAdGOUPs7Fg.jpg"/>
          <p:cNvPicPr>
            <a:picLocks noChangeAspect="1" noChangeArrowheads="1"/>
          </p:cNvPicPr>
          <p:nvPr/>
        </p:nvPicPr>
        <p:blipFill>
          <a:blip r:embed="rId2"/>
          <a:srcRect r="20322"/>
          <a:stretch>
            <a:fillRect/>
          </a:stretch>
        </p:blipFill>
        <p:spPr bwMode="auto">
          <a:xfrm>
            <a:off x="7676630" y="0"/>
            <a:ext cx="4515370" cy="378097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foto\Коллектив МБДОУ62\фото с родителями\Yoox-h697mo.jpg"/>
          <p:cNvPicPr>
            <a:picLocks noChangeAspect="1" noChangeArrowheads="1"/>
          </p:cNvPicPr>
          <p:nvPr/>
        </p:nvPicPr>
        <p:blipFill>
          <a:blip r:embed="rId3"/>
          <a:srcRect l="13105" t="30205" r="46371" b="1350"/>
          <a:stretch>
            <a:fillRect/>
          </a:stretch>
        </p:blipFill>
        <p:spPr bwMode="auto">
          <a:xfrm>
            <a:off x="4775201" y="391886"/>
            <a:ext cx="2917371" cy="328748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foto\Коллектив МБДОУ62\фото с родителями\Gn0D0thaPW4.jpg"/>
          <p:cNvPicPr>
            <a:picLocks noChangeAspect="1" noChangeArrowheads="1"/>
          </p:cNvPicPr>
          <p:nvPr/>
        </p:nvPicPr>
        <p:blipFill>
          <a:blip r:embed="rId4"/>
          <a:srcRect t="29201" b="11387"/>
          <a:stretch>
            <a:fillRect/>
          </a:stretch>
        </p:blipFill>
        <p:spPr bwMode="auto">
          <a:xfrm>
            <a:off x="869429" y="3788230"/>
            <a:ext cx="7304931" cy="28956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foto\Коллектив МБДОУ62\фото с родителями\K_qtUWJYKd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028" y="928325"/>
            <a:ext cx="3949314" cy="263493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7968343" y="3657600"/>
            <a:ext cx="42236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Спортивное мероприятие 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«Пижамная вечеринка»</a:t>
            </a:r>
          </a:p>
        </p:txBody>
      </p:sp>
      <p:pic>
        <p:nvPicPr>
          <p:cNvPr id="3074" name="Picture 2" descr="D:\foto\Коллектив МБДОУ62\фото с родителями\cd1aa2152878dcc2e6fabddbc51839e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51662" y="4992914"/>
            <a:ext cx="2887212" cy="1865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</p:bldLst>
  </p:timing>
</p:sld>
</file>

<file path=ppt/theme/theme1.xml><?xml version="1.0" encoding="utf-8"?>
<a:theme xmlns:a="http://schemas.openxmlformats.org/drawingml/2006/main" name="0199_T_PGO_Golden-Ring-16x9">
  <a:themeElements>
    <a:clrScheme name="PGO - Golden Ring">
      <a:dk1>
        <a:srgbClr val="053345"/>
      </a:dk1>
      <a:lt1>
        <a:srgbClr val="FFFFFF"/>
      </a:lt1>
      <a:dk2>
        <a:srgbClr val="053345"/>
      </a:dk2>
      <a:lt2>
        <a:srgbClr val="E7E6E6"/>
      </a:lt2>
      <a:accent1>
        <a:srgbClr val="053345"/>
      </a:accent1>
      <a:accent2>
        <a:srgbClr val="F2AE2F"/>
      </a:accent2>
      <a:accent3>
        <a:srgbClr val="788C9B"/>
      </a:accent3>
      <a:accent4>
        <a:srgbClr val="FCD187"/>
      </a:accent4>
      <a:accent5>
        <a:srgbClr val="F2AE2F"/>
      </a:accent5>
      <a:accent6>
        <a:srgbClr val="053345"/>
      </a:accent6>
      <a:hlink>
        <a:srgbClr val="053345"/>
      </a:hlink>
      <a:folHlink>
        <a:srgbClr val="05334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99_T_PGO_Golden-Ring-16x9.pptx" id="{00ABF500-E039-4FE7-B142-FD51FDDB7A6C}" vid="{595AE371-2F54-4AEB-95B5-F5DAA77C45CF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99_T_PGO_Golden-Ring-16x9.pptx" id="{00ABF500-E039-4FE7-B142-FD51FDDB7A6C}" vid="{38D0D429-D095-408B-AB76-D7368194B7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0199_T_PGO_Golden-Ring-16x9</Template>
  <TotalTime>6682</TotalTime>
  <Words>228</Words>
  <Application>Microsoft Office PowerPoint</Application>
  <PresentationFormat>Широкоэкранный</PresentationFormat>
  <Paragraphs>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Gill Sans</vt:lpstr>
      <vt:lpstr>Montserrat Regular</vt:lpstr>
      <vt:lpstr>Nautilus Pompilius</vt:lpstr>
      <vt:lpstr>Open Sans</vt:lpstr>
      <vt:lpstr>Segoe Script</vt:lpstr>
      <vt:lpstr>Verdana</vt:lpstr>
      <vt:lpstr>0199_T_PGO_Golden-Ring-16x9</vt:lpstr>
      <vt:lpstr>Designed by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КОМБИНИРОВАННОГО ВИДА № 62</dc:title>
  <dc:creator>Танчик</dc:creator>
  <dc:description>© Copyright PresentationGo.com</dc:description>
  <cp:lastModifiedBy>Tatyana Smetanina</cp:lastModifiedBy>
  <cp:revision>573</cp:revision>
  <dcterms:created xsi:type="dcterms:W3CDTF">2021-01-11T17:44:35Z</dcterms:created>
  <dcterms:modified xsi:type="dcterms:W3CDTF">2022-01-24T05:17:02Z</dcterms:modified>
  <cp:category>Templates</cp:category>
</cp:coreProperties>
</file>