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4" r:id="rId3"/>
    <p:sldId id="286" r:id="rId4"/>
    <p:sldId id="258" r:id="rId5"/>
    <p:sldId id="259" r:id="rId6"/>
    <p:sldId id="287" r:id="rId7"/>
    <p:sldId id="262" r:id="rId8"/>
    <p:sldId id="263" r:id="rId9"/>
    <p:sldId id="264" r:id="rId10"/>
    <p:sldId id="265" r:id="rId11"/>
    <p:sldId id="266" r:id="rId12"/>
    <p:sldId id="291" r:id="rId13"/>
    <p:sldId id="267" r:id="rId14"/>
    <p:sldId id="273" r:id="rId15"/>
    <p:sldId id="274" r:id="rId16"/>
    <p:sldId id="275" r:id="rId17"/>
    <p:sldId id="277" r:id="rId18"/>
    <p:sldId id="292" r:id="rId19"/>
    <p:sldId id="282" r:id="rId20"/>
    <p:sldId id="288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FF77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0D35D5-A0DA-4641-A1CD-01B8440D838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AC9DC4-F933-472E-AF71-78C5706FB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0"/>
            <a:ext cx="4071966" cy="128590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ГАНУС ТАТЬЯНА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СЕРГЕЕВНА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7406640" cy="564357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Уральский государственный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педагогический университет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(2004-2009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гг.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высшее.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Специальность: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социальный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педагог.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АНО «Академия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профессионального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образования» (15.03.-19.05.17гг.)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«Дошкольная педагогика. Воспитание и развитие детей в ДОО».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000\Desktop\фоты\ca53iDr2s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429124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3810000" cy="11620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содержание групповых занятий: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071546"/>
            <a:ext cx="5143504" cy="5786454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Обучающие игры: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моделирование игр-сказок;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 на развитие тактильно-кинестетической чувствительности и мелкой моторики рук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 на развитие фонематического слуха, коррекцию звукопроизношения,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обучение чтению и письму.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Познавательные игры: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 на знакомство с окружающим миром.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географические игры.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фантастические игры.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исторические игры.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игры-экскурсии по городу.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7fAJkBUnN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571480"/>
            <a:ext cx="4214810" cy="542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ежимы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48" y="1071546"/>
            <a:ext cx="7429552" cy="52863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«Строительство»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«Карта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высот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«Вулкан»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«Водопад»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«Геометрические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цвета,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цифры»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«Океан»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«Сетка»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«Цветной песок»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«Ледниковый период»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«Воздушные шары»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«Защити базу»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4929190" cy="55118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Занимательные игры с песком с использованием интерактивного устройства позволяют сделать любое занятие более познавательным и захватывающим.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C:\Users\000\Desktop\фоты\ge7RActLHM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3140" y="0"/>
            <a:ext cx="4280860" cy="6403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8501122" cy="4214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2868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С помощью интерактивной песочницы дети учатся работать в команде, взаимодействовать друг с другом, но так же, что немаловажно учатся работать самостоятельно, выражая на песке свои «задумки».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ZmPQMb2dD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357222" y="500042"/>
            <a:ext cx="5357850" cy="63579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	При работе с интерактивной песочницей у дошкольников улучшается зрительное восприятие. Например, при </a:t>
            </a:r>
          </a:p>
          <a:p>
            <a:pPr algn="just">
              <a:buNone/>
            </a:pPr>
            <a:r>
              <a:rPr lang="ru-RU" dirty="0" smtClean="0"/>
              <a:t>  строительстве ландшафта ребенок фиксирует достоверный зрительный образ.</a:t>
            </a:r>
          </a:p>
          <a:p>
            <a:pPr algn="just"/>
            <a:endParaRPr lang="ru-RU" dirty="0"/>
          </a:p>
        </p:txBody>
      </p:sp>
      <p:pic>
        <p:nvPicPr>
          <p:cNvPr id="10241" name="Picture 1" descr="C:\Users\000\Desktop\GiW498f9_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4000496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357222" y="0"/>
            <a:ext cx="9501222" cy="221455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000" dirty="0" smtClean="0"/>
              <a:t>		Ребенок учится запоминать названия всевозможных географических объектов, различать цвета и формы, а проектирование песчаных композиций позволяет реализовать скрытый творческий потенциал.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7" name="Picture 1" descr="C:\Users\000\Desktop\klFT5GkZo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6500826" cy="4572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0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При работе с интерактивной песочницей у детей с ОВЗ улучшается зрительное восприятие.</a:t>
            </a:r>
            <a:endParaRPr lang="ru-RU" sz="3200" dirty="0"/>
          </a:p>
        </p:txBody>
      </p:sp>
      <p:pic>
        <p:nvPicPr>
          <p:cNvPr id="7" name="Содержимое 3" descr="g-mxRAN7N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8213730" cy="4928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14942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Важно не «переделать» ребенка, не научить его каким-то специальным поведенческим навыкам, а дать возможность быть самим собой, любить и уважать себя таким, какой он есть,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дать почувствовать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себя нужным, успешным. </a:t>
            </a:r>
          </a:p>
        </p:txBody>
      </p:sp>
      <p:pic>
        <p:nvPicPr>
          <p:cNvPr id="1026" name="Picture 2" descr="C:\Users\000\Desktop\фоты\VEIA1qo4V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1" y="0"/>
            <a:ext cx="385762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L6ywcfdj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000\Desktop\фоты\58DcWlCnK7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4660" y="571480"/>
            <a:ext cx="8219340" cy="52292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детей значительно возрастает интерес к занятиям;</a:t>
            </a:r>
          </a:p>
          <a:p>
            <a:r>
              <a:rPr lang="ru-RU" dirty="0" smtClean="0"/>
              <a:t>ребёнок с ОВЗ чувствуют себя более успешными;</a:t>
            </a:r>
          </a:p>
          <a:p>
            <a:r>
              <a:rPr lang="ru-RU" dirty="0" smtClean="0"/>
              <a:t>на занятиях нет места монотонности и скуке;</a:t>
            </a:r>
          </a:p>
          <a:p>
            <a:r>
              <a:rPr lang="ru-RU" dirty="0" smtClean="0"/>
              <a:t>ребёнок расширяет круг предметно-игровых действий;</a:t>
            </a:r>
          </a:p>
          <a:p>
            <a:r>
              <a:rPr lang="ru-RU" dirty="0" smtClean="0"/>
              <a:t>на занятиях повышается уровень социально-бытового ориентирования детей с ОВЗ.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0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RUNEnW1paV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499350" cy="4212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285784" y="500042"/>
            <a:ext cx="5072098" cy="63579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Интерактивная песочница – это тот инструмент, с помощью которого возможно сформировать целостную  картину мира, развить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необходимые качества для полноценного развития детей с ОВЗ, а также реализовать  их скрытый творческий потенциал.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7" name="Picture 2" descr="C:\Users\000\Desktop\фоты\EYPU1MEHk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4214810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3" descr="xBqG5rre1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7618175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4642009"/>
            <a:ext cx="7858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Интерактивная песочница является маленькой моделью окружающего мира, местом, где дети с ОВЗ могут изучать, создавать и фантазировать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988840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с детьми с ОВЗ  за основу взята программа педагога-психолога Паниной А.А. «Интерактивная песочница» (г. Томск)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525963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1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000\Desktop\фоты\UKXAQJVwj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477153" cy="4486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0"/>
            <a:ext cx="8786812" cy="35718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песке — одна из форм естественной деятельности ребенка. Именно поэтому мы можем использовать интерактивную песочницу в развивающей и обучающей деятельности.</a:t>
            </a:r>
            <a:endParaRPr lang="ru-RU" dirty="0"/>
          </a:p>
        </p:txBody>
      </p:sp>
      <p:pic>
        <p:nvPicPr>
          <p:cNvPr id="41986" name="Picture 2" descr="C:\Users\000\Desktop\фоты\dGMsMmlO1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7143800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8858280" cy="45005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Сенсор для определения глубины, подключенный к компьютеру, замеряет расстояние до песка, специальная программа обрабатывает полученные от сенсора данные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подает проектору команды,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каким цветом подсвечивать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конкретный участок песочницы.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razmery_proekcii_interaktivnoj_pesochni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5051" y="2285992"/>
            <a:ext cx="3608949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285728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428736"/>
            <a:ext cx="7498080" cy="480060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восприятия, мышления, памяти, внимания, речи, навыков самоконтроля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творческого мышления, воображения и фантазии у детей с ОВЗ.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933688" cy="600076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Укрепить у ребенка чувство доверия к окружающему миру;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Усилить желание ребенка узнать что-то новое, экспериментировать и работать самостоятельно и в команде;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Способствовать развитию мелкой моторики и речи;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 Способствовать освоению ребенком позитивных способов поведения в различных ситуациях;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Способствовать развитию познавательных функций (внимание, слуховая память, воображение, восприятие);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Сформировать навыки умения слушать говорящего.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Развивать активность, расширять жизненный опыт, передаваемый педагогом в близкой для ребёнка форме (принцип доступности информации);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307</TotalTime>
  <Words>382</Words>
  <Application>Microsoft Office PowerPoint</Application>
  <PresentationFormat>Экран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ГАНУС ТАТЬЯНА СЕРГЕЕВНА</vt:lpstr>
      <vt:lpstr>Слайд 2</vt:lpstr>
      <vt:lpstr>Слайд 3</vt:lpstr>
      <vt:lpstr>Слайд 4</vt:lpstr>
      <vt:lpstr> В работе с детьми с ОВЗ  за основу взята программа педагога-психолога Паниной А.А. «Интерактивная песочница» (г. Томск)</vt:lpstr>
      <vt:lpstr>Слайд 6</vt:lpstr>
      <vt:lpstr>Слайд 7</vt:lpstr>
      <vt:lpstr>Цель программы:</vt:lpstr>
      <vt:lpstr>Задачи</vt:lpstr>
      <vt:lpstr>Основное содержание групповых занятий:</vt:lpstr>
      <vt:lpstr> Режимы </vt:lpstr>
      <vt:lpstr>Занимательные игры с песком с использованием интерактивного устройства позволяют сделать любое занятие более познавательным и захватывающим.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Танчик</dc:creator>
  <cp:lastModifiedBy>000</cp:lastModifiedBy>
  <cp:revision>25</cp:revision>
  <dcterms:created xsi:type="dcterms:W3CDTF">2017-11-07T17:58:29Z</dcterms:created>
  <dcterms:modified xsi:type="dcterms:W3CDTF">2018-03-26T08:02:56Z</dcterms:modified>
</cp:coreProperties>
</file>