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-774" y="-8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FAA9D-C6BB-46B6-8A56-BAECAD00C7B1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CE152-9B60-4955-BD06-2F233C58171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74259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FAA9D-C6BB-46B6-8A56-BAECAD00C7B1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CE152-9B60-4955-BD06-2F233C58171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14077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FAA9D-C6BB-46B6-8A56-BAECAD00C7B1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CE152-9B60-4955-BD06-2F233C58171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80864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FAA9D-C6BB-46B6-8A56-BAECAD00C7B1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CE152-9B60-4955-BD06-2F233C58171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7878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FAA9D-C6BB-46B6-8A56-BAECAD00C7B1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CE152-9B60-4955-BD06-2F233C58171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61914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FAA9D-C6BB-46B6-8A56-BAECAD00C7B1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CE152-9B60-4955-BD06-2F233C58171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7317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FAA9D-C6BB-46B6-8A56-BAECAD00C7B1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CE152-9B60-4955-BD06-2F233C58171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06006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FAA9D-C6BB-46B6-8A56-BAECAD00C7B1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CE152-9B60-4955-BD06-2F233C58171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56545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FAA9D-C6BB-46B6-8A56-BAECAD00C7B1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CE152-9B60-4955-BD06-2F233C58171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53090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FAA9D-C6BB-46B6-8A56-BAECAD00C7B1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CE152-9B60-4955-BD06-2F233C58171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74074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FAA9D-C6BB-46B6-8A56-BAECAD00C7B1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CE152-9B60-4955-BD06-2F233C58171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28874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FAA9D-C6BB-46B6-8A56-BAECAD00C7B1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CE152-9B60-4955-BD06-2F233C58171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24393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Прямоугольник 50"/>
          <p:cNvSpPr/>
          <p:nvPr/>
        </p:nvSpPr>
        <p:spPr>
          <a:xfrm>
            <a:off x="1388226" y="4821507"/>
            <a:ext cx="7249669" cy="76465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463"/>
          </a:p>
        </p:txBody>
      </p:sp>
      <p:sp>
        <p:nvSpPr>
          <p:cNvPr id="49" name="Прямоугольник 48"/>
          <p:cNvSpPr/>
          <p:nvPr/>
        </p:nvSpPr>
        <p:spPr>
          <a:xfrm>
            <a:off x="1388226" y="3702314"/>
            <a:ext cx="7190510" cy="7523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463"/>
          </a:p>
        </p:txBody>
      </p:sp>
      <p:sp>
        <p:nvSpPr>
          <p:cNvPr id="47" name="Прямоугольник 46"/>
          <p:cNvSpPr/>
          <p:nvPr/>
        </p:nvSpPr>
        <p:spPr>
          <a:xfrm>
            <a:off x="1388226" y="2625542"/>
            <a:ext cx="7190510" cy="70995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463"/>
          </a:p>
        </p:txBody>
      </p:sp>
      <p:sp>
        <p:nvSpPr>
          <p:cNvPr id="32" name="Прямоугольник 31"/>
          <p:cNvSpPr/>
          <p:nvPr/>
        </p:nvSpPr>
        <p:spPr>
          <a:xfrm>
            <a:off x="1388226" y="1612267"/>
            <a:ext cx="7190510" cy="6230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463"/>
          </a:p>
        </p:txBody>
      </p:sp>
      <p:sp>
        <p:nvSpPr>
          <p:cNvPr id="4" name="Прямоугольник 3"/>
          <p:cNvSpPr/>
          <p:nvPr/>
        </p:nvSpPr>
        <p:spPr>
          <a:xfrm>
            <a:off x="2989396" y="550321"/>
            <a:ext cx="4106487" cy="40278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463" dirty="0" err="1" smtClean="0"/>
              <a:t>чение</a:t>
            </a:r>
            <a:endParaRPr lang="ru-RU" sz="1463" dirty="0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989397" y="480689"/>
            <a:ext cx="4106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Порядок зачисления в дежурную </a:t>
            </a:r>
            <a:r>
              <a:rPr lang="ru-RU" sz="1400" b="1" dirty="0"/>
              <a:t>группу</a:t>
            </a:r>
          </a:p>
          <a:p>
            <a:pPr lvl="0" algn="ctr"/>
            <a:r>
              <a:rPr lang="ru-RU" sz="1400" b="1" dirty="0" smtClean="0"/>
              <a:t>МДОО</a:t>
            </a:r>
            <a:endParaRPr lang="ru-RU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1388226" y="2581950"/>
            <a:ext cx="71905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Подача заявления на электронную почту управления образования района (далее – РУО</a:t>
            </a:r>
            <a:r>
              <a:rPr lang="ru-RU" sz="1400" dirty="0" smtClean="0"/>
              <a:t>) </a:t>
            </a:r>
            <a:r>
              <a:rPr lang="ru-RU" sz="1400" dirty="0"/>
              <a:t>в форме </a:t>
            </a:r>
            <a:r>
              <a:rPr lang="ru-RU" sz="1400" dirty="0" smtClean="0"/>
              <a:t>скан </a:t>
            </a:r>
            <a:r>
              <a:rPr lang="ru-RU" sz="1400" dirty="0"/>
              <a:t>– копии заявления с приложением скан-копий справок с места работы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с </a:t>
            </a:r>
            <a:r>
              <a:rPr lang="ru-RU" sz="1400" b="1" dirty="0" smtClean="0"/>
              <a:t>03.04.2020</a:t>
            </a:r>
            <a:endParaRPr lang="ru-RU" sz="1400" b="1" dirty="0"/>
          </a:p>
          <a:p>
            <a:pPr lvl="0" algn="ctr"/>
            <a:endParaRPr lang="ru-RU" sz="1400" dirty="0"/>
          </a:p>
        </p:txBody>
      </p:sp>
      <p:sp>
        <p:nvSpPr>
          <p:cNvPr id="50" name="TextBox 49"/>
          <p:cNvSpPr txBox="1"/>
          <p:nvPr/>
        </p:nvSpPr>
        <p:spPr>
          <a:xfrm>
            <a:off x="1388226" y="4854574"/>
            <a:ext cx="72496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400" dirty="0"/>
              <a:t>Прием (на основании списков и документов из РУО)   в дежурную группу указанного МДОО с организацией утреннего </a:t>
            </a:r>
            <a:r>
              <a:rPr lang="ru-RU" sz="1400" dirty="0" smtClean="0"/>
              <a:t>осмотра </a:t>
            </a:r>
            <a:r>
              <a:rPr lang="ru-RU" sz="1400" dirty="0"/>
              <a:t>медицинскими </a:t>
            </a:r>
            <a:r>
              <a:rPr lang="ru-RU" sz="1400" dirty="0" smtClean="0"/>
              <a:t>работниками (врача педиатра) </a:t>
            </a:r>
          </a:p>
          <a:p>
            <a:pPr lvl="0" algn="ctr"/>
            <a:r>
              <a:rPr lang="ru-RU" sz="1400" dirty="0"/>
              <a:t>с</a:t>
            </a:r>
            <a:r>
              <a:rPr lang="ru-RU" sz="1400" dirty="0" smtClean="0"/>
              <a:t> </a:t>
            </a:r>
            <a:r>
              <a:rPr lang="ru-RU" sz="1400" b="1" dirty="0" smtClean="0"/>
              <a:t>06.04.2020</a:t>
            </a:r>
            <a:endParaRPr lang="ru-RU" sz="1400" b="1" dirty="0"/>
          </a:p>
        </p:txBody>
      </p:sp>
      <p:cxnSp>
        <p:nvCxnSpPr>
          <p:cNvPr id="72" name="Прямая со стрелкой 71"/>
          <p:cNvCxnSpPr/>
          <p:nvPr/>
        </p:nvCxnSpPr>
        <p:spPr>
          <a:xfrm>
            <a:off x="4983478" y="2262814"/>
            <a:ext cx="0" cy="3448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1388226" y="1556711"/>
            <a:ext cx="71905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400" dirty="0"/>
              <a:t>Получение справки с места работы </a:t>
            </a:r>
            <a:r>
              <a:rPr lang="ru-RU" sz="1400" dirty="0" smtClean="0"/>
              <a:t>каждого родителя </a:t>
            </a:r>
            <a:r>
              <a:rPr lang="ru-RU" sz="1400" dirty="0"/>
              <a:t>(с </a:t>
            </a:r>
            <a:r>
              <a:rPr lang="ru-RU" sz="1400" dirty="0" smtClean="0"/>
              <a:t>обоснованием необходимости предоставления места в дежурной группе, </a:t>
            </a:r>
            <a:r>
              <a:rPr lang="ru-RU" sz="1400" dirty="0"/>
              <a:t>графиком </a:t>
            </a:r>
            <a:r>
              <a:rPr lang="ru-RU" sz="1400" dirty="0" smtClean="0"/>
              <a:t> </a:t>
            </a:r>
            <a:r>
              <a:rPr lang="ru-RU" sz="1400" smtClean="0"/>
              <a:t>и режимом работы)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 с </a:t>
            </a:r>
            <a:r>
              <a:rPr lang="ru-RU" sz="1400" b="1" dirty="0" smtClean="0"/>
              <a:t>03.04.2020 </a:t>
            </a:r>
            <a:endParaRPr lang="ru-RU" sz="1400" b="1" dirty="0"/>
          </a:p>
        </p:txBody>
      </p:sp>
      <p:sp>
        <p:nvSpPr>
          <p:cNvPr id="74" name="TextBox 73"/>
          <p:cNvSpPr txBox="1"/>
          <p:nvPr/>
        </p:nvSpPr>
        <p:spPr>
          <a:xfrm>
            <a:off x="1828800" y="3762035"/>
            <a:ext cx="630935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400" dirty="0"/>
              <a:t>Получение ответа из РУО </a:t>
            </a:r>
            <a:r>
              <a:rPr lang="ru-RU" sz="1400" dirty="0" smtClean="0"/>
              <a:t>на электронную почту о </a:t>
            </a:r>
            <a:r>
              <a:rPr lang="ru-RU" sz="1400" dirty="0"/>
              <a:t>номере МДОО, в которую направлен </a:t>
            </a:r>
            <a:r>
              <a:rPr lang="ru-RU" sz="1400" dirty="0" smtClean="0"/>
              <a:t>ребенок</a:t>
            </a:r>
            <a:br>
              <a:rPr lang="ru-RU" sz="1400" dirty="0" smtClean="0"/>
            </a:br>
            <a:r>
              <a:rPr lang="ru-RU" sz="1400" dirty="0" smtClean="0"/>
              <a:t> </a:t>
            </a:r>
            <a:r>
              <a:rPr lang="ru-RU" sz="1400" b="1" dirty="0" smtClean="0"/>
              <a:t>в течение двух дней</a:t>
            </a:r>
            <a:endParaRPr lang="ru-RU" sz="1400" b="1" dirty="0"/>
          </a:p>
        </p:txBody>
      </p:sp>
      <p:cxnSp>
        <p:nvCxnSpPr>
          <p:cNvPr id="75" name="Прямая со стрелкой 74"/>
          <p:cNvCxnSpPr/>
          <p:nvPr/>
        </p:nvCxnSpPr>
        <p:spPr>
          <a:xfrm>
            <a:off x="4983478" y="3340815"/>
            <a:ext cx="0" cy="3448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/>
          <p:nvPr/>
        </p:nvCxnSpPr>
        <p:spPr>
          <a:xfrm>
            <a:off x="4982091" y="4463001"/>
            <a:ext cx="0" cy="3448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359494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97</Words>
  <Application>Microsoft Office PowerPoint</Application>
  <PresentationFormat>Лист A4 (210x297 мм)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Расев Александр Викторович</dc:creator>
  <cp:lastModifiedBy>катя</cp:lastModifiedBy>
  <cp:revision>9</cp:revision>
  <cp:lastPrinted>2020-04-03T06:02:27Z</cp:lastPrinted>
  <dcterms:created xsi:type="dcterms:W3CDTF">2020-04-03T05:15:27Z</dcterms:created>
  <dcterms:modified xsi:type="dcterms:W3CDTF">2020-04-03T09:39:01Z</dcterms:modified>
</cp:coreProperties>
</file>